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6"/>
  </p:notesMasterIdLst>
  <p:sldIdLst>
    <p:sldId id="256" r:id="rId2"/>
    <p:sldId id="257" r:id="rId3"/>
    <p:sldId id="258" r:id="rId4"/>
    <p:sldId id="273" r:id="rId5"/>
    <p:sldId id="260" r:id="rId6"/>
    <p:sldId id="268" r:id="rId7"/>
    <p:sldId id="262" r:id="rId8"/>
    <p:sldId id="266" r:id="rId9"/>
    <p:sldId id="275" r:id="rId10"/>
    <p:sldId id="276" r:id="rId11"/>
    <p:sldId id="277" r:id="rId12"/>
    <p:sldId id="269" r:id="rId13"/>
    <p:sldId id="270" r:id="rId14"/>
    <p:sldId id="274" r:id="rId15"/>
  </p:sldIdLst>
  <p:sldSz cx="9144000" cy="5143500" type="screen16x9"/>
  <p:notesSz cx="6858000" cy="9144000"/>
  <p:embeddedFontLst>
    <p:embeddedFont>
      <p:font typeface="Bree Serif" panose="02000503040000020004" pitchFamily="2" charset="77"/>
      <p:regular r:id="rId17"/>
    </p:embeddedFont>
    <p:embeddedFont>
      <p:font typeface="Impact" panose="020B0806030902050204" pitchFamily="34" charset="0"/>
      <p:regular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Black" panose="02000000000000000000" pitchFamily="2" charset="0"/>
      <p:bold r:id="rId23"/>
      <p:italic r:id="rId24"/>
      <p:boldItalic r:id="rId25"/>
    </p:embeddedFont>
    <p:embeddedFont>
      <p:font typeface="Roboto Light" panose="02000000000000000000" pitchFamily="2" charset="0"/>
      <p:regular r:id="rId26"/>
      <p:bold r:id="rId27"/>
      <p:italic r:id="rId28"/>
      <p:boldItalic r:id="rId29"/>
    </p:embeddedFont>
    <p:embeddedFont>
      <p:font typeface="Roboto Mono Thin" pitchFamily="49" charset="0"/>
      <p:regular r:id="rId30"/>
      <p:bold r:id="rId31"/>
      <p:italic r:id="rId32"/>
      <p:boldItalic r:id="rId33"/>
    </p:embeddedFont>
    <p:embeddedFont>
      <p:font typeface="Roboto Thin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EDCE76-2415-437D-B741-5912CF2CF737}">
  <a:tblStyle styleId="{33EDCE76-2415-437D-B741-5912CF2CF7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viewProps" Target="viewProp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8040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4985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dc4e38d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dc4e38d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2097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6" r:id="rId5"/>
    <p:sldLayoutId id="2147483657" r:id="rId6"/>
    <p:sldLayoutId id="2147483660" r:id="rId7"/>
    <p:sldLayoutId id="214748366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>
                <a:solidFill>
                  <a:schemeClr val="accent1"/>
                </a:solidFill>
              </a:rPr>
              <a:t>Báo</a:t>
            </a:r>
            <a:r>
              <a:rPr lang="en-AU" dirty="0">
                <a:solidFill>
                  <a:schemeClr val="accent1"/>
                </a:solidFill>
              </a:rPr>
              <a:t> </a:t>
            </a:r>
            <a:r>
              <a:rPr lang="en-AU" dirty="0" err="1">
                <a:solidFill>
                  <a:schemeClr val="accent1"/>
                </a:solidFill>
              </a:rPr>
              <a:t>cáo</a:t>
            </a:r>
            <a:endParaRPr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b</a:t>
            </a:r>
            <a:r>
              <a:rPr lang="es" dirty="0">
                <a:solidFill>
                  <a:schemeClr val="accent1"/>
                </a:solidFill>
              </a:rPr>
              <a:t>ài tập lớn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593411" y="4181150"/>
            <a:ext cx="2773563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 err="1"/>
              <a:t>Công</a:t>
            </a:r>
            <a:r>
              <a:rPr lang="en-AU" sz="1600" dirty="0"/>
              <a:t> </a:t>
            </a:r>
            <a:r>
              <a:rPr lang="en-AU" sz="1600" dirty="0" err="1"/>
              <a:t>nghệ</a:t>
            </a:r>
            <a:r>
              <a:rPr lang="en-AU" sz="1600" dirty="0"/>
              <a:t> Web </a:t>
            </a:r>
            <a:r>
              <a:rPr lang="en-AU" sz="1600" dirty="0" err="1"/>
              <a:t>và</a:t>
            </a:r>
            <a:r>
              <a:rPr lang="en-AU" sz="1600" dirty="0"/>
              <a:t> </a:t>
            </a:r>
            <a:r>
              <a:rPr lang="en-AU" sz="1600" dirty="0" err="1"/>
              <a:t>dịch</a:t>
            </a:r>
            <a:r>
              <a:rPr lang="en-AU" sz="1600" dirty="0"/>
              <a:t> </a:t>
            </a:r>
            <a:r>
              <a:rPr lang="en-AU" sz="1600" dirty="0" err="1"/>
              <a:t>vụ</a:t>
            </a:r>
            <a:r>
              <a:rPr lang="en-AU" sz="1600" dirty="0"/>
              <a:t> </a:t>
            </a:r>
            <a:r>
              <a:rPr lang="en-AU" sz="1600" dirty="0" err="1"/>
              <a:t>trực</a:t>
            </a:r>
            <a:r>
              <a:rPr lang="en-AU" sz="1600" dirty="0"/>
              <a:t> </a:t>
            </a:r>
            <a:r>
              <a:rPr lang="en-AU" sz="1600" dirty="0" err="1"/>
              <a:t>tuyến</a:t>
            </a:r>
            <a:r>
              <a:rPr lang="en-AU" sz="1600" dirty="0"/>
              <a:t> – </a:t>
            </a:r>
            <a:r>
              <a:rPr lang="en-AU" sz="1600" dirty="0" err="1"/>
              <a:t>Nhóm</a:t>
            </a:r>
            <a:r>
              <a:rPr lang="en-AU" sz="1600" dirty="0"/>
              <a:t> 37</a:t>
            </a:r>
            <a:endParaRPr sz="1600"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>
                <a:solidFill>
                  <a:srgbClr val="FFFFFF"/>
                </a:solidFill>
              </a:rPr>
              <a:t>Mô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tả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tính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năng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647" name="Google Shape;647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C6A1E9F8-B05F-09CD-E088-9011179D3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7131" y="2254416"/>
            <a:ext cx="4415169" cy="1800749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7633D820-80DE-27B8-51DD-4DAA4353F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2254416"/>
            <a:ext cx="4053212" cy="180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55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>
                <a:solidFill>
                  <a:srgbClr val="FFFFFF"/>
                </a:solidFill>
              </a:rPr>
              <a:t>Mô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tả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tính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năng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647" name="Google Shape;647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B2282C7A-9FA3-F13D-7999-63188E57D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417" y="3128756"/>
            <a:ext cx="3803258" cy="1696749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FA62BA9-9C41-5F30-C252-6C1DBAFAB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1321725"/>
            <a:ext cx="3803258" cy="1681318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0E3607C3-98A0-3948-56B7-A9EB907CF2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2441" y="1321725"/>
            <a:ext cx="3790233" cy="16718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22E244F-AE7B-A15A-2F47-90D939CFF9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090" y="3128756"/>
            <a:ext cx="3801868" cy="169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661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5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Demo</a:t>
            </a:r>
            <a:endParaRPr dirty="0"/>
          </a:p>
        </p:txBody>
      </p:sp>
      <p:grpSp>
        <p:nvGrpSpPr>
          <p:cNvPr id="705" name="Google Shape;705;p35"/>
          <p:cNvGrpSpPr/>
          <p:nvPr/>
        </p:nvGrpSpPr>
        <p:grpSpPr>
          <a:xfrm>
            <a:off x="2769307" y="1462486"/>
            <a:ext cx="3605386" cy="3447842"/>
            <a:chOff x="778775" y="238125"/>
            <a:chExt cx="6020075" cy="5235025"/>
          </a:xfrm>
        </p:grpSpPr>
        <p:sp>
          <p:nvSpPr>
            <p:cNvPr id="706" name="Google Shape;706;p35"/>
            <p:cNvSpPr/>
            <p:nvPr/>
          </p:nvSpPr>
          <p:spPr>
            <a:xfrm>
              <a:off x="880950" y="921300"/>
              <a:ext cx="5815700" cy="4551850"/>
            </a:xfrm>
            <a:custGeom>
              <a:avLst/>
              <a:gdLst/>
              <a:ahLst/>
              <a:cxnLst/>
              <a:rect l="l" t="t" r="r" b="b"/>
              <a:pathLst>
                <a:path w="232628" h="182074" extrusionOk="0">
                  <a:moveTo>
                    <a:pt x="116314" y="1"/>
                  </a:moveTo>
                  <a:cubicBezTo>
                    <a:pt x="77422" y="1"/>
                    <a:pt x="38531" y="3054"/>
                    <a:pt x="0" y="9160"/>
                  </a:cubicBezTo>
                  <a:lnTo>
                    <a:pt x="0" y="182073"/>
                  </a:lnTo>
                  <a:cubicBezTo>
                    <a:pt x="38531" y="175967"/>
                    <a:pt x="77422" y="172914"/>
                    <a:pt x="116314" y="172914"/>
                  </a:cubicBezTo>
                  <a:cubicBezTo>
                    <a:pt x="155206" y="172914"/>
                    <a:pt x="194098" y="175967"/>
                    <a:pt x="232628" y="182073"/>
                  </a:cubicBezTo>
                  <a:lnTo>
                    <a:pt x="232628" y="9160"/>
                  </a:lnTo>
                  <a:cubicBezTo>
                    <a:pt x="194098" y="3054"/>
                    <a:pt x="155206" y="1"/>
                    <a:pt x="116314" y="1"/>
                  </a:cubicBezTo>
                  <a:close/>
                </a:path>
              </a:pathLst>
            </a:custGeom>
            <a:solidFill>
              <a:srgbClr val="B3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778775" y="238125"/>
              <a:ext cx="6020075" cy="4977075"/>
            </a:xfrm>
            <a:custGeom>
              <a:avLst/>
              <a:gdLst/>
              <a:ahLst/>
              <a:cxnLst/>
              <a:rect l="l" t="t" r="r" b="b"/>
              <a:pathLst>
                <a:path w="240803" h="199083" extrusionOk="0">
                  <a:moveTo>
                    <a:pt x="0" y="0"/>
                  </a:moveTo>
                  <a:lnTo>
                    <a:pt x="0" y="199082"/>
                  </a:lnTo>
                  <a:lnTo>
                    <a:pt x="240802" y="199082"/>
                  </a:lnTo>
                  <a:lnTo>
                    <a:pt x="240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1055400" y="454951"/>
              <a:ext cx="5465549" cy="3119100"/>
            </a:xfrm>
            <a:custGeom>
              <a:avLst/>
              <a:gdLst/>
              <a:ahLst/>
              <a:cxnLst/>
              <a:rect l="l" t="t" r="r" b="b"/>
              <a:pathLst>
                <a:path w="218622" h="124764" extrusionOk="0">
                  <a:moveTo>
                    <a:pt x="1" y="0"/>
                  </a:moveTo>
                  <a:lnTo>
                    <a:pt x="1" y="124763"/>
                  </a:lnTo>
                  <a:lnTo>
                    <a:pt x="218622" y="124763"/>
                  </a:lnTo>
                  <a:lnTo>
                    <a:pt x="21862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1170050" y="3102975"/>
              <a:ext cx="5237500" cy="51125"/>
            </a:xfrm>
            <a:custGeom>
              <a:avLst/>
              <a:gdLst/>
              <a:ahLst/>
              <a:cxnLst/>
              <a:rect l="l" t="t" r="r" b="b"/>
              <a:pathLst>
                <a:path w="209500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209500" y="2044"/>
                  </a:lnTo>
                  <a:lnTo>
                    <a:pt x="2095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1170050" y="3102975"/>
              <a:ext cx="3663650" cy="51125"/>
            </a:xfrm>
            <a:custGeom>
              <a:avLst/>
              <a:gdLst/>
              <a:ahLst/>
              <a:cxnLst/>
              <a:rect l="l" t="t" r="r" b="b"/>
              <a:pathLst>
                <a:path w="146546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146545" y="2044"/>
                  </a:lnTo>
                  <a:lnTo>
                    <a:pt x="146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5"/>
            <p:cNvSpPr/>
            <p:nvPr/>
          </p:nvSpPr>
          <p:spPr>
            <a:xfrm>
              <a:off x="4743950" y="3038175"/>
              <a:ext cx="180725" cy="180725"/>
            </a:xfrm>
            <a:custGeom>
              <a:avLst/>
              <a:gdLst/>
              <a:ahLst/>
              <a:cxnLst/>
              <a:rect l="l" t="t" r="r" b="b"/>
              <a:pathLst>
                <a:path w="7229" h="7229" extrusionOk="0">
                  <a:moveTo>
                    <a:pt x="3589" y="1"/>
                  </a:moveTo>
                  <a:cubicBezTo>
                    <a:pt x="1596" y="1"/>
                    <a:pt x="1" y="1596"/>
                    <a:pt x="1" y="3589"/>
                  </a:cubicBezTo>
                  <a:cubicBezTo>
                    <a:pt x="1" y="5583"/>
                    <a:pt x="1596" y="7228"/>
                    <a:pt x="3589" y="7228"/>
                  </a:cubicBezTo>
                  <a:cubicBezTo>
                    <a:pt x="5583" y="7228"/>
                    <a:pt x="7228" y="5583"/>
                    <a:pt x="7228" y="3589"/>
                  </a:cubicBezTo>
                  <a:cubicBezTo>
                    <a:pt x="7228" y="1596"/>
                    <a:pt x="5583" y="1"/>
                    <a:pt x="35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1055400" y="3742250"/>
              <a:ext cx="1588850" cy="194425"/>
            </a:xfrm>
            <a:custGeom>
              <a:avLst/>
              <a:gdLst/>
              <a:ahLst/>
              <a:cxnLst/>
              <a:rect l="l" t="t" r="r" b="b"/>
              <a:pathLst>
                <a:path w="63554" h="7777" extrusionOk="0">
                  <a:moveTo>
                    <a:pt x="1" y="0"/>
                  </a:moveTo>
                  <a:lnTo>
                    <a:pt x="1" y="7776"/>
                  </a:lnTo>
                  <a:lnTo>
                    <a:pt x="63553" y="7776"/>
                  </a:lnTo>
                  <a:lnTo>
                    <a:pt x="635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1055400" y="4038825"/>
              <a:ext cx="3302275" cy="97225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1055400" y="4202075"/>
              <a:ext cx="3302275" cy="97225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1748250" y="4582150"/>
              <a:ext cx="958300" cy="97200"/>
            </a:xfrm>
            <a:custGeom>
              <a:avLst/>
              <a:gdLst/>
              <a:ahLst/>
              <a:cxnLst/>
              <a:rect l="l" t="t" r="r" b="b"/>
              <a:pathLst>
                <a:path w="38332" h="3888" extrusionOk="0">
                  <a:moveTo>
                    <a:pt x="1" y="0"/>
                  </a:moveTo>
                  <a:lnTo>
                    <a:pt x="1" y="3888"/>
                  </a:lnTo>
                  <a:lnTo>
                    <a:pt x="38332" y="3888"/>
                  </a:lnTo>
                  <a:lnTo>
                    <a:pt x="3833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4933350" y="4645700"/>
              <a:ext cx="1587600" cy="366375"/>
            </a:xfrm>
            <a:custGeom>
              <a:avLst/>
              <a:gdLst/>
              <a:ahLst/>
              <a:cxnLst/>
              <a:rect l="l" t="t" r="r" b="b"/>
              <a:pathLst>
                <a:path w="63504" h="14655" extrusionOk="0">
                  <a:moveTo>
                    <a:pt x="3141" y="0"/>
                  </a:moveTo>
                  <a:cubicBezTo>
                    <a:pt x="1397" y="0"/>
                    <a:pt x="1" y="1396"/>
                    <a:pt x="1" y="3140"/>
                  </a:cubicBezTo>
                  <a:lnTo>
                    <a:pt x="1" y="11564"/>
                  </a:lnTo>
                  <a:cubicBezTo>
                    <a:pt x="1" y="13259"/>
                    <a:pt x="1397" y="14655"/>
                    <a:pt x="3141" y="14655"/>
                  </a:cubicBezTo>
                  <a:lnTo>
                    <a:pt x="60413" y="14655"/>
                  </a:lnTo>
                  <a:cubicBezTo>
                    <a:pt x="62108" y="14655"/>
                    <a:pt x="63504" y="13259"/>
                    <a:pt x="63504" y="11564"/>
                  </a:cubicBezTo>
                  <a:lnTo>
                    <a:pt x="63504" y="3140"/>
                  </a:lnTo>
                  <a:cubicBezTo>
                    <a:pt x="63504" y="1396"/>
                    <a:pt x="62108" y="0"/>
                    <a:pt x="604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5218725" y="4772800"/>
              <a:ext cx="97225" cy="123400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5" y="0"/>
                    <a:pt x="1446" y="50"/>
                    <a:pt x="1147" y="200"/>
                  </a:cubicBezTo>
                  <a:cubicBezTo>
                    <a:pt x="898" y="299"/>
                    <a:pt x="698" y="449"/>
                    <a:pt x="549" y="648"/>
                  </a:cubicBezTo>
                  <a:cubicBezTo>
                    <a:pt x="399" y="848"/>
                    <a:pt x="300" y="1097"/>
                    <a:pt x="300" y="1396"/>
                  </a:cubicBezTo>
                  <a:cubicBezTo>
                    <a:pt x="300" y="1695"/>
                    <a:pt x="399" y="1944"/>
                    <a:pt x="549" y="2144"/>
                  </a:cubicBezTo>
                  <a:cubicBezTo>
                    <a:pt x="698" y="2293"/>
                    <a:pt x="848" y="2443"/>
                    <a:pt x="1047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3" y="2941"/>
                    <a:pt x="2393" y="2991"/>
                  </a:cubicBezTo>
                  <a:cubicBezTo>
                    <a:pt x="2543" y="3041"/>
                    <a:pt x="2642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2" y="3938"/>
                  </a:cubicBezTo>
                  <a:cubicBezTo>
                    <a:pt x="2543" y="4038"/>
                    <a:pt x="2343" y="4088"/>
                    <a:pt x="2044" y="4088"/>
                  </a:cubicBezTo>
                  <a:cubicBezTo>
                    <a:pt x="1795" y="4088"/>
                    <a:pt x="1546" y="4038"/>
                    <a:pt x="1197" y="3888"/>
                  </a:cubicBezTo>
                  <a:cubicBezTo>
                    <a:pt x="898" y="3789"/>
                    <a:pt x="649" y="3589"/>
                    <a:pt x="399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95" y="4935"/>
                    <a:pt x="2044" y="4935"/>
                  </a:cubicBezTo>
                  <a:cubicBezTo>
                    <a:pt x="2393" y="4935"/>
                    <a:pt x="2742" y="4885"/>
                    <a:pt x="2991" y="4786"/>
                  </a:cubicBezTo>
                  <a:cubicBezTo>
                    <a:pt x="3290" y="4636"/>
                    <a:pt x="3490" y="4486"/>
                    <a:pt x="3639" y="4287"/>
                  </a:cubicBezTo>
                  <a:cubicBezTo>
                    <a:pt x="3789" y="4038"/>
                    <a:pt x="3888" y="3789"/>
                    <a:pt x="3888" y="3490"/>
                  </a:cubicBezTo>
                  <a:cubicBezTo>
                    <a:pt x="3888" y="3190"/>
                    <a:pt x="3789" y="2941"/>
                    <a:pt x="3689" y="2742"/>
                  </a:cubicBezTo>
                  <a:cubicBezTo>
                    <a:pt x="3540" y="2592"/>
                    <a:pt x="3340" y="2443"/>
                    <a:pt x="3141" y="2343"/>
                  </a:cubicBezTo>
                  <a:cubicBezTo>
                    <a:pt x="2941" y="2243"/>
                    <a:pt x="2642" y="2144"/>
                    <a:pt x="2343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5" y="1795"/>
                    <a:pt x="1546" y="1745"/>
                    <a:pt x="1446" y="1645"/>
                  </a:cubicBezTo>
                  <a:cubicBezTo>
                    <a:pt x="1346" y="1546"/>
                    <a:pt x="1297" y="1446"/>
                    <a:pt x="1297" y="1296"/>
                  </a:cubicBezTo>
                  <a:cubicBezTo>
                    <a:pt x="1297" y="1147"/>
                    <a:pt x="1396" y="1047"/>
                    <a:pt x="1496" y="947"/>
                  </a:cubicBezTo>
                  <a:cubicBezTo>
                    <a:pt x="1645" y="898"/>
                    <a:pt x="1795" y="848"/>
                    <a:pt x="2044" y="848"/>
                  </a:cubicBezTo>
                  <a:cubicBezTo>
                    <a:pt x="2244" y="848"/>
                    <a:pt x="2443" y="898"/>
                    <a:pt x="2692" y="947"/>
                  </a:cubicBezTo>
                  <a:cubicBezTo>
                    <a:pt x="2991" y="1047"/>
                    <a:pt x="3240" y="1147"/>
                    <a:pt x="3490" y="1296"/>
                  </a:cubicBezTo>
                  <a:lnTo>
                    <a:pt x="3839" y="499"/>
                  </a:lnTo>
                  <a:cubicBezTo>
                    <a:pt x="3589" y="349"/>
                    <a:pt x="3340" y="250"/>
                    <a:pt x="3041" y="150"/>
                  </a:cubicBezTo>
                  <a:cubicBezTo>
                    <a:pt x="2742" y="50"/>
                    <a:pt x="2393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5335850" y="4775300"/>
              <a:ext cx="104700" cy="120900"/>
            </a:xfrm>
            <a:custGeom>
              <a:avLst/>
              <a:gdLst/>
              <a:ahLst/>
              <a:cxnLst/>
              <a:rect l="l" t="t" r="r" b="b"/>
              <a:pathLst>
                <a:path w="4188" h="4836" extrusionOk="0">
                  <a:moveTo>
                    <a:pt x="1" y="0"/>
                  </a:moveTo>
                  <a:lnTo>
                    <a:pt x="1" y="2791"/>
                  </a:lnTo>
                  <a:cubicBezTo>
                    <a:pt x="1" y="3240"/>
                    <a:pt x="51" y="3589"/>
                    <a:pt x="250" y="3888"/>
                  </a:cubicBezTo>
                  <a:cubicBezTo>
                    <a:pt x="400" y="4187"/>
                    <a:pt x="649" y="4436"/>
                    <a:pt x="948" y="4586"/>
                  </a:cubicBezTo>
                  <a:cubicBezTo>
                    <a:pt x="1297" y="4785"/>
                    <a:pt x="1646" y="4835"/>
                    <a:pt x="2094" y="4835"/>
                  </a:cubicBezTo>
                  <a:cubicBezTo>
                    <a:pt x="2493" y="4835"/>
                    <a:pt x="2892" y="4785"/>
                    <a:pt x="3191" y="4586"/>
                  </a:cubicBezTo>
                  <a:cubicBezTo>
                    <a:pt x="3490" y="4436"/>
                    <a:pt x="3739" y="4187"/>
                    <a:pt x="3939" y="3888"/>
                  </a:cubicBezTo>
                  <a:cubicBezTo>
                    <a:pt x="4088" y="3589"/>
                    <a:pt x="4188" y="3240"/>
                    <a:pt x="4188" y="2791"/>
                  </a:cubicBezTo>
                  <a:lnTo>
                    <a:pt x="4188" y="0"/>
                  </a:lnTo>
                  <a:lnTo>
                    <a:pt x="3241" y="0"/>
                  </a:lnTo>
                  <a:lnTo>
                    <a:pt x="3241" y="2791"/>
                  </a:lnTo>
                  <a:cubicBezTo>
                    <a:pt x="3241" y="3190"/>
                    <a:pt x="3141" y="3489"/>
                    <a:pt x="2942" y="3689"/>
                  </a:cubicBezTo>
                  <a:cubicBezTo>
                    <a:pt x="2742" y="3888"/>
                    <a:pt x="2443" y="4038"/>
                    <a:pt x="2094" y="4038"/>
                  </a:cubicBezTo>
                  <a:cubicBezTo>
                    <a:pt x="1746" y="4038"/>
                    <a:pt x="1446" y="3888"/>
                    <a:pt x="1247" y="3689"/>
                  </a:cubicBezTo>
                  <a:cubicBezTo>
                    <a:pt x="998" y="3489"/>
                    <a:pt x="898" y="3190"/>
                    <a:pt x="898" y="2791"/>
                  </a:cubicBezTo>
                  <a:lnTo>
                    <a:pt x="8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5466700" y="4775300"/>
              <a:ext cx="99725" cy="119650"/>
            </a:xfrm>
            <a:custGeom>
              <a:avLst/>
              <a:gdLst/>
              <a:ahLst/>
              <a:cxnLst/>
              <a:rect l="l" t="t" r="r" b="b"/>
              <a:pathLst>
                <a:path w="3989" h="4786" extrusionOk="0">
                  <a:moveTo>
                    <a:pt x="2283" y="778"/>
                  </a:moveTo>
                  <a:cubicBezTo>
                    <a:pt x="2443" y="778"/>
                    <a:pt x="2570" y="824"/>
                    <a:pt x="2643" y="897"/>
                  </a:cubicBezTo>
                  <a:cubicBezTo>
                    <a:pt x="2792" y="997"/>
                    <a:pt x="2892" y="1146"/>
                    <a:pt x="2892" y="1346"/>
                  </a:cubicBezTo>
                  <a:cubicBezTo>
                    <a:pt x="2892" y="1545"/>
                    <a:pt x="2792" y="1695"/>
                    <a:pt x="2643" y="1794"/>
                  </a:cubicBezTo>
                  <a:cubicBezTo>
                    <a:pt x="2543" y="1894"/>
                    <a:pt x="2343" y="1944"/>
                    <a:pt x="2094" y="1944"/>
                  </a:cubicBezTo>
                  <a:lnTo>
                    <a:pt x="948" y="1944"/>
                  </a:lnTo>
                  <a:lnTo>
                    <a:pt x="948" y="798"/>
                  </a:lnTo>
                  <a:lnTo>
                    <a:pt x="2094" y="798"/>
                  </a:lnTo>
                  <a:cubicBezTo>
                    <a:pt x="2161" y="784"/>
                    <a:pt x="2224" y="778"/>
                    <a:pt x="2283" y="778"/>
                  </a:cubicBezTo>
                  <a:close/>
                  <a:moveTo>
                    <a:pt x="2094" y="2692"/>
                  </a:moveTo>
                  <a:cubicBezTo>
                    <a:pt x="2393" y="2692"/>
                    <a:pt x="2643" y="2742"/>
                    <a:pt x="2792" y="2891"/>
                  </a:cubicBezTo>
                  <a:cubicBezTo>
                    <a:pt x="2942" y="2991"/>
                    <a:pt x="3041" y="3140"/>
                    <a:pt x="3041" y="3340"/>
                  </a:cubicBezTo>
                  <a:cubicBezTo>
                    <a:pt x="3041" y="3539"/>
                    <a:pt x="2942" y="3689"/>
                    <a:pt x="2792" y="3838"/>
                  </a:cubicBezTo>
                  <a:cubicBezTo>
                    <a:pt x="2643" y="3938"/>
                    <a:pt x="2393" y="3988"/>
                    <a:pt x="2094" y="3988"/>
                  </a:cubicBezTo>
                  <a:lnTo>
                    <a:pt x="948" y="3988"/>
                  </a:lnTo>
                  <a:lnTo>
                    <a:pt x="948" y="2692"/>
                  </a:lnTo>
                  <a:close/>
                  <a:moveTo>
                    <a:pt x="1" y="0"/>
                  </a:moveTo>
                  <a:lnTo>
                    <a:pt x="1" y="4785"/>
                  </a:lnTo>
                  <a:lnTo>
                    <a:pt x="2194" y="4785"/>
                  </a:lnTo>
                  <a:cubicBezTo>
                    <a:pt x="2742" y="4785"/>
                    <a:pt x="3191" y="4686"/>
                    <a:pt x="3490" y="4436"/>
                  </a:cubicBezTo>
                  <a:cubicBezTo>
                    <a:pt x="3839" y="4187"/>
                    <a:pt x="3988" y="3888"/>
                    <a:pt x="3988" y="3439"/>
                  </a:cubicBezTo>
                  <a:cubicBezTo>
                    <a:pt x="3988" y="3140"/>
                    <a:pt x="3889" y="2891"/>
                    <a:pt x="3739" y="2642"/>
                  </a:cubicBezTo>
                  <a:cubicBezTo>
                    <a:pt x="3540" y="2442"/>
                    <a:pt x="3291" y="2293"/>
                    <a:pt x="2991" y="2243"/>
                  </a:cubicBezTo>
                  <a:cubicBezTo>
                    <a:pt x="3241" y="2193"/>
                    <a:pt x="3440" y="2044"/>
                    <a:pt x="3590" y="1844"/>
                  </a:cubicBezTo>
                  <a:cubicBezTo>
                    <a:pt x="3739" y="1695"/>
                    <a:pt x="3789" y="1446"/>
                    <a:pt x="3789" y="1196"/>
                  </a:cubicBezTo>
                  <a:cubicBezTo>
                    <a:pt x="3789" y="798"/>
                    <a:pt x="3639" y="499"/>
                    <a:pt x="3340" y="299"/>
                  </a:cubicBezTo>
                  <a:cubicBezTo>
                    <a:pt x="3091" y="100"/>
                    <a:pt x="2692" y="0"/>
                    <a:pt x="214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5577600" y="4772800"/>
              <a:ext cx="97225" cy="123400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6" y="0"/>
                    <a:pt x="1446" y="50"/>
                    <a:pt x="1147" y="200"/>
                  </a:cubicBezTo>
                  <a:cubicBezTo>
                    <a:pt x="898" y="299"/>
                    <a:pt x="699" y="449"/>
                    <a:pt x="499" y="648"/>
                  </a:cubicBezTo>
                  <a:cubicBezTo>
                    <a:pt x="400" y="848"/>
                    <a:pt x="300" y="1097"/>
                    <a:pt x="300" y="1396"/>
                  </a:cubicBezTo>
                  <a:cubicBezTo>
                    <a:pt x="300" y="1695"/>
                    <a:pt x="400" y="1944"/>
                    <a:pt x="499" y="2144"/>
                  </a:cubicBezTo>
                  <a:cubicBezTo>
                    <a:pt x="649" y="2293"/>
                    <a:pt x="848" y="2443"/>
                    <a:pt x="1048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4" y="2941"/>
                    <a:pt x="2394" y="2991"/>
                  </a:cubicBezTo>
                  <a:cubicBezTo>
                    <a:pt x="2543" y="3041"/>
                    <a:pt x="2643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3" y="3938"/>
                  </a:cubicBezTo>
                  <a:cubicBezTo>
                    <a:pt x="2493" y="4038"/>
                    <a:pt x="2294" y="4088"/>
                    <a:pt x="2045" y="4088"/>
                  </a:cubicBezTo>
                  <a:cubicBezTo>
                    <a:pt x="1795" y="4088"/>
                    <a:pt x="1496" y="4038"/>
                    <a:pt x="1197" y="3888"/>
                  </a:cubicBezTo>
                  <a:cubicBezTo>
                    <a:pt x="898" y="3789"/>
                    <a:pt x="649" y="3589"/>
                    <a:pt x="400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46" y="4935"/>
                    <a:pt x="2045" y="4935"/>
                  </a:cubicBezTo>
                  <a:cubicBezTo>
                    <a:pt x="2394" y="4935"/>
                    <a:pt x="2693" y="4885"/>
                    <a:pt x="2992" y="4786"/>
                  </a:cubicBezTo>
                  <a:cubicBezTo>
                    <a:pt x="3291" y="4636"/>
                    <a:pt x="3490" y="4486"/>
                    <a:pt x="3640" y="4287"/>
                  </a:cubicBezTo>
                  <a:cubicBezTo>
                    <a:pt x="3789" y="4038"/>
                    <a:pt x="3889" y="3789"/>
                    <a:pt x="3889" y="3490"/>
                  </a:cubicBezTo>
                  <a:cubicBezTo>
                    <a:pt x="3889" y="3190"/>
                    <a:pt x="3789" y="2941"/>
                    <a:pt x="3640" y="2742"/>
                  </a:cubicBezTo>
                  <a:cubicBezTo>
                    <a:pt x="3540" y="2592"/>
                    <a:pt x="3341" y="2443"/>
                    <a:pt x="3141" y="2343"/>
                  </a:cubicBezTo>
                  <a:cubicBezTo>
                    <a:pt x="2942" y="2243"/>
                    <a:pt x="2643" y="2144"/>
                    <a:pt x="2344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6" y="1795"/>
                    <a:pt x="1546" y="1745"/>
                    <a:pt x="1446" y="1645"/>
                  </a:cubicBezTo>
                  <a:cubicBezTo>
                    <a:pt x="1347" y="1546"/>
                    <a:pt x="1297" y="1446"/>
                    <a:pt x="1297" y="1296"/>
                  </a:cubicBezTo>
                  <a:cubicBezTo>
                    <a:pt x="1297" y="1147"/>
                    <a:pt x="1397" y="1047"/>
                    <a:pt x="1496" y="947"/>
                  </a:cubicBezTo>
                  <a:cubicBezTo>
                    <a:pt x="1646" y="898"/>
                    <a:pt x="1795" y="848"/>
                    <a:pt x="2045" y="848"/>
                  </a:cubicBezTo>
                  <a:cubicBezTo>
                    <a:pt x="2244" y="848"/>
                    <a:pt x="2443" y="898"/>
                    <a:pt x="2693" y="947"/>
                  </a:cubicBezTo>
                  <a:cubicBezTo>
                    <a:pt x="2942" y="1047"/>
                    <a:pt x="3241" y="1147"/>
                    <a:pt x="3440" y="1296"/>
                  </a:cubicBezTo>
                  <a:lnTo>
                    <a:pt x="3839" y="499"/>
                  </a:lnTo>
                  <a:cubicBezTo>
                    <a:pt x="3590" y="349"/>
                    <a:pt x="3341" y="250"/>
                    <a:pt x="3042" y="150"/>
                  </a:cubicBezTo>
                  <a:cubicBezTo>
                    <a:pt x="2693" y="50"/>
                    <a:pt x="2394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5687275" y="4772800"/>
              <a:ext cx="109675" cy="123400"/>
            </a:xfrm>
            <a:custGeom>
              <a:avLst/>
              <a:gdLst/>
              <a:ahLst/>
              <a:cxnLst/>
              <a:rect l="l" t="t" r="r" b="b"/>
              <a:pathLst>
                <a:path w="4387" h="4936" extrusionOk="0">
                  <a:moveTo>
                    <a:pt x="2542" y="0"/>
                  </a:moveTo>
                  <a:cubicBezTo>
                    <a:pt x="2044" y="0"/>
                    <a:pt x="1645" y="150"/>
                    <a:pt x="1246" y="349"/>
                  </a:cubicBezTo>
                  <a:cubicBezTo>
                    <a:pt x="848" y="549"/>
                    <a:pt x="549" y="848"/>
                    <a:pt x="349" y="1246"/>
                  </a:cubicBezTo>
                  <a:cubicBezTo>
                    <a:pt x="100" y="1595"/>
                    <a:pt x="0" y="1994"/>
                    <a:pt x="0" y="2493"/>
                  </a:cubicBezTo>
                  <a:cubicBezTo>
                    <a:pt x="0" y="2941"/>
                    <a:pt x="100" y="3340"/>
                    <a:pt x="299" y="3739"/>
                  </a:cubicBezTo>
                  <a:cubicBezTo>
                    <a:pt x="549" y="4088"/>
                    <a:pt x="848" y="4387"/>
                    <a:pt x="1246" y="4636"/>
                  </a:cubicBezTo>
                  <a:cubicBezTo>
                    <a:pt x="1595" y="4835"/>
                    <a:pt x="2044" y="4935"/>
                    <a:pt x="2493" y="4935"/>
                  </a:cubicBezTo>
                  <a:cubicBezTo>
                    <a:pt x="2842" y="4935"/>
                    <a:pt x="3190" y="4885"/>
                    <a:pt x="3489" y="4736"/>
                  </a:cubicBezTo>
                  <a:cubicBezTo>
                    <a:pt x="3838" y="4586"/>
                    <a:pt x="4137" y="4387"/>
                    <a:pt x="4387" y="4138"/>
                  </a:cubicBezTo>
                  <a:lnTo>
                    <a:pt x="3838" y="3539"/>
                  </a:lnTo>
                  <a:cubicBezTo>
                    <a:pt x="3689" y="3689"/>
                    <a:pt x="3440" y="3838"/>
                    <a:pt x="3240" y="3938"/>
                  </a:cubicBezTo>
                  <a:cubicBezTo>
                    <a:pt x="2991" y="4038"/>
                    <a:pt x="2792" y="4088"/>
                    <a:pt x="2542" y="4088"/>
                  </a:cubicBezTo>
                  <a:cubicBezTo>
                    <a:pt x="2243" y="4088"/>
                    <a:pt x="1994" y="4038"/>
                    <a:pt x="1745" y="3888"/>
                  </a:cubicBezTo>
                  <a:cubicBezTo>
                    <a:pt x="1496" y="3739"/>
                    <a:pt x="1296" y="3539"/>
                    <a:pt x="1147" y="3290"/>
                  </a:cubicBezTo>
                  <a:cubicBezTo>
                    <a:pt x="997" y="3041"/>
                    <a:pt x="947" y="2742"/>
                    <a:pt x="947" y="2443"/>
                  </a:cubicBezTo>
                  <a:cubicBezTo>
                    <a:pt x="947" y="2144"/>
                    <a:pt x="997" y="1894"/>
                    <a:pt x="1147" y="1645"/>
                  </a:cubicBezTo>
                  <a:cubicBezTo>
                    <a:pt x="1296" y="1396"/>
                    <a:pt x="1496" y="1197"/>
                    <a:pt x="1745" y="1047"/>
                  </a:cubicBezTo>
                  <a:cubicBezTo>
                    <a:pt x="1994" y="898"/>
                    <a:pt x="2243" y="848"/>
                    <a:pt x="2542" y="848"/>
                  </a:cubicBezTo>
                  <a:cubicBezTo>
                    <a:pt x="2792" y="848"/>
                    <a:pt x="2991" y="898"/>
                    <a:pt x="3240" y="997"/>
                  </a:cubicBezTo>
                  <a:cubicBezTo>
                    <a:pt x="3489" y="1097"/>
                    <a:pt x="3689" y="1246"/>
                    <a:pt x="3838" y="1446"/>
                  </a:cubicBezTo>
                  <a:lnTo>
                    <a:pt x="4387" y="798"/>
                  </a:lnTo>
                  <a:cubicBezTo>
                    <a:pt x="4137" y="549"/>
                    <a:pt x="3888" y="349"/>
                    <a:pt x="3539" y="250"/>
                  </a:cubicBezTo>
                  <a:cubicBezTo>
                    <a:pt x="3190" y="100"/>
                    <a:pt x="2891" y="0"/>
                    <a:pt x="25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5815625" y="4775300"/>
              <a:ext cx="100950" cy="119650"/>
            </a:xfrm>
            <a:custGeom>
              <a:avLst/>
              <a:gdLst/>
              <a:ahLst/>
              <a:cxnLst/>
              <a:rect l="l" t="t" r="r" b="b"/>
              <a:pathLst>
                <a:path w="4038" h="4786" extrusionOk="0">
                  <a:moveTo>
                    <a:pt x="1994" y="798"/>
                  </a:moveTo>
                  <a:cubicBezTo>
                    <a:pt x="2343" y="798"/>
                    <a:pt x="2592" y="847"/>
                    <a:pt x="2792" y="997"/>
                  </a:cubicBezTo>
                  <a:cubicBezTo>
                    <a:pt x="2991" y="1146"/>
                    <a:pt x="3091" y="1346"/>
                    <a:pt x="3091" y="1645"/>
                  </a:cubicBezTo>
                  <a:cubicBezTo>
                    <a:pt x="3091" y="1944"/>
                    <a:pt x="2991" y="2193"/>
                    <a:pt x="2792" y="2343"/>
                  </a:cubicBezTo>
                  <a:cubicBezTo>
                    <a:pt x="2592" y="2492"/>
                    <a:pt x="2343" y="2542"/>
                    <a:pt x="1994" y="2542"/>
                  </a:cubicBezTo>
                  <a:lnTo>
                    <a:pt x="898" y="2542"/>
                  </a:lnTo>
                  <a:lnTo>
                    <a:pt x="898" y="798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898" y="4785"/>
                  </a:lnTo>
                  <a:lnTo>
                    <a:pt x="898" y="3390"/>
                  </a:lnTo>
                  <a:lnTo>
                    <a:pt x="1994" y="3390"/>
                  </a:lnTo>
                  <a:cubicBezTo>
                    <a:pt x="2094" y="3390"/>
                    <a:pt x="2144" y="3390"/>
                    <a:pt x="2194" y="3340"/>
                  </a:cubicBezTo>
                  <a:lnTo>
                    <a:pt x="2991" y="4785"/>
                  </a:lnTo>
                  <a:lnTo>
                    <a:pt x="4038" y="4785"/>
                  </a:lnTo>
                  <a:lnTo>
                    <a:pt x="2991" y="3190"/>
                  </a:lnTo>
                  <a:cubicBezTo>
                    <a:pt x="3290" y="3041"/>
                    <a:pt x="3539" y="2841"/>
                    <a:pt x="3689" y="2592"/>
                  </a:cubicBezTo>
                  <a:cubicBezTo>
                    <a:pt x="3888" y="2343"/>
                    <a:pt x="3938" y="1994"/>
                    <a:pt x="3938" y="1645"/>
                  </a:cubicBezTo>
                  <a:cubicBezTo>
                    <a:pt x="3938" y="1097"/>
                    <a:pt x="3789" y="698"/>
                    <a:pt x="3440" y="399"/>
                  </a:cubicBezTo>
                  <a:cubicBezTo>
                    <a:pt x="3091" y="150"/>
                    <a:pt x="2642" y="0"/>
                    <a:pt x="19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5939000" y="4775300"/>
              <a:ext cx="23700" cy="119650"/>
            </a:xfrm>
            <a:custGeom>
              <a:avLst/>
              <a:gdLst/>
              <a:ahLst/>
              <a:cxnLst/>
              <a:rect l="l" t="t" r="r" b="b"/>
              <a:pathLst>
                <a:path w="948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947" y="4785"/>
                  </a:lnTo>
                  <a:lnTo>
                    <a:pt x="947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5992575" y="4775300"/>
              <a:ext cx="98475" cy="119650"/>
            </a:xfrm>
            <a:custGeom>
              <a:avLst/>
              <a:gdLst/>
              <a:ahLst/>
              <a:cxnLst/>
              <a:rect l="l" t="t" r="r" b="b"/>
              <a:pathLst>
                <a:path w="3939" h="4786" extrusionOk="0">
                  <a:moveTo>
                    <a:pt x="2234" y="778"/>
                  </a:moveTo>
                  <a:cubicBezTo>
                    <a:pt x="2397" y="778"/>
                    <a:pt x="2533" y="824"/>
                    <a:pt x="2642" y="897"/>
                  </a:cubicBezTo>
                  <a:cubicBezTo>
                    <a:pt x="2742" y="997"/>
                    <a:pt x="2842" y="1146"/>
                    <a:pt x="2842" y="1346"/>
                  </a:cubicBezTo>
                  <a:cubicBezTo>
                    <a:pt x="2842" y="1545"/>
                    <a:pt x="2742" y="1695"/>
                    <a:pt x="2642" y="1794"/>
                  </a:cubicBezTo>
                  <a:cubicBezTo>
                    <a:pt x="2493" y="1894"/>
                    <a:pt x="2293" y="1944"/>
                    <a:pt x="2044" y="1944"/>
                  </a:cubicBezTo>
                  <a:lnTo>
                    <a:pt x="898" y="1944"/>
                  </a:lnTo>
                  <a:lnTo>
                    <a:pt x="898" y="798"/>
                  </a:lnTo>
                  <a:lnTo>
                    <a:pt x="2044" y="798"/>
                  </a:lnTo>
                  <a:cubicBezTo>
                    <a:pt x="2111" y="784"/>
                    <a:pt x="2174" y="778"/>
                    <a:pt x="2234" y="778"/>
                  </a:cubicBezTo>
                  <a:close/>
                  <a:moveTo>
                    <a:pt x="2044" y="2692"/>
                  </a:moveTo>
                  <a:cubicBezTo>
                    <a:pt x="2343" y="2692"/>
                    <a:pt x="2592" y="2742"/>
                    <a:pt x="2742" y="2891"/>
                  </a:cubicBezTo>
                  <a:cubicBezTo>
                    <a:pt x="2891" y="2991"/>
                    <a:pt x="2991" y="3140"/>
                    <a:pt x="2991" y="3340"/>
                  </a:cubicBezTo>
                  <a:cubicBezTo>
                    <a:pt x="2991" y="3539"/>
                    <a:pt x="2891" y="3689"/>
                    <a:pt x="2742" y="3838"/>
                  </a:cubicBezTo>
                  <a:cubicBezTo>
                    <a:pt x="2592" y="3938"/>
                    <a:pt x="2343" y="3988"/>
                    <a:pt x="2044" y="3988"/>
                  </a:cubicBezTo>
                  <a:lnTo>
                    <a:pt x="898" y="3988"/>
                  </a:lnTo>
                  <a:lnTo>
                    <a:pt x="898" y="2692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2194" y="4785"/>
                  </a:lnTo>
                  <a:cubicBezTo>
                    <a:pt x="2742" y="4785"/>
                    <a:pt x="3141" y="4686"/>
                    <a:pt x="3490" y="4436"/>
                  </a:cubicBezTo>
                  <a:cubicBezTo>
                    <a:pt x="3789" y="4187"/>
                    <a:pt x="3938" y="3888"/>
                    <a:pt x="3938" y="3439"/>
                  </a:cubicBezTo>
                  <a:cubicBezTo>
                    <a:pt x="3938" y="3140"/>
                    <a:pt x="3838" y="2891"/>
                    <a:pt x="3689" y="2642"/>
                  </a:cubicBezTo>
                  <a:cubicBezTo>
                    <a:pt x="3490" y="2442"/>
                    <a:pt x="3240" y="2293"/>
                    <a:pt x="2941" y="2243"/>
                  </a:cubicBezTo>
                  <a:cubicBezTo>
                    <a:pt x="3191" y="2193"/>
                    <a:pt x="3390" y="2044"/>
                    <a:pt x="3539" y="1844"/>
                  </a:cubicBezTo>
                  <a:cubicBezTo>
                    <a:pt x="3689" y="1695"/>
                    <a:pt x="3739" y="1446"/>
                    <a:pt x="3739" y="1196"/>
                  </a:cubicBezTo>
                  <a:cubicBezTo>
                    <a:pt x="3739" y="798"/>
                    <a:pt x="3589" y="499"/>
                    <a:pt x="3340" y="299"/>
                  </a:cubicBezTo>
                  <a:cubicBezTo>
                    <a:pt x="3041" y="100"/>
                    <a:pt x="2642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6113450" y="4775300"/>
              <a:ext cx="89750" cy="119650"/>
            </a:xfrm>
            <a:custGeom>
              <a:avLst/>
              <a:gdLst/>
              <a:ahLst/>
              <a:cxnLst/>
              <a:rect l="l" t="t" r="r" b="b"/>
              <a:pathLst>
                <a:path w="3590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3589" y="4785"/>
                  </a:lnTo>
                  <a:lnTo>
                    <a:pt x="3589" y="3988"/>
                  </a:lnTo>
                  <a:lnTo>
                    <a:pt x="898" y="3988"/>
                  </a:lnTo>
                  <a:lnTo>
                    <a:pt x="898" y="2791"/>
                  </a:lnTo>
                  <a:lnTo>
                    <a:pt x="3240" y="2791"/>
                  </a:lnTo>
                  <a:lnTo>
                    <a:pt x="3240" y="1994"/>
                  </a:lnTo>
                  <a:lnTo>
                    <a:pt x="898" y="1994"/>
                  </a:lnTo>
                  <a:lnTo>
                    <a:pt x="898" y="798"/>
                  </a:lnTo>
                  <a:lnTo>
                    <a:pt x="3539" y="798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6093500" y="3742250"/>
              <a:ext cx="427450" cy="51100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6093500" y="3835700"/>
              <a:ext cx="427450" cy="51125"/>
            </a:xfrm>
            <a:custGeom>
              <a:avLst/>
              <a:gdLst/>
              <a:ahLst/>
              <a:cxnLst/>
              <a:rect l="l" t="t" r="r" b="b"/>
              <a:pathLst>
                <a:path w="17098" h="2045" extrusionOk="0">
                  <a:moveTo>
                    <a:pt x="1" y="1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6093500" y="3927925"/>
              <a:ext cx="427450" cy="51100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5841800" y="3742250"/>
              <a:ext cx="83500" cy="83500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5705975" y="3742250"/>
              <a:ext cx="83500" cy="83500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5570125" y="3742250"/>
              <a:ext cx="83525" cy="83500"/>
            </a:xfrm>
            <a:custGeom>
              <a:avLst/>
              <a:gdLst/>
              <a:ahLst/>
              <a:cxnLst/>
              <a:rect l="l" t="t" r="r" b="b"/>
              <a:pathLst>
                <a:path w="3341" h="3340" extrusionOk="0">
                  <a:moveTo>
                    <a:pt x="1646" y="0"/>
                  </a:moveTo>
                  <a:cubicBezTo>
                    <a:pt x="749" y="0"/>
                    <a:pt x="1" y="748"/>
                    <a:pt x="1" y="1695"/>
                  </a:cubicBezTo>
                  <a:cubicBezTo>
                    <a:pt x="1" y="2592"/>
                    <a:pt x="749" y="3340"/>
                    <a:pt x="1646" y="3340"/>
                  </a:cubicBezTo>
                  <a:cubicBezTo>
                    <a:pt x="2593" y="3340"/>
                    <a:pt x="3341" y="2592"/>
                    <a:pt x="3341" y="1695"/>
                  </a:cubicBezTo>
                  <a:cubicBezTo>
                    <a:pt x="3341" y="748"/>
                    <a:pt x="2593" y="0"/>
                    <a:pt x="164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1055400" y="4487993"/>
              <a:ext cx="559550" cy="558275"/>
            </a:xfrm>
            <a:custGeom>
              <a:avLst/>
              <a:gdLst/>
              <a:ahLst/>
              <a:cxnLst/>
              <a:rect l="l" t="t" r="r" b="b"/>
              <a:pathLst>
                <a:path w="22382" h="22331" extrusionOk="0">
                  <a:moveTo>
                    <a:pt x="11216" y="0"/>
                  </a:moveTo>
                  <a:cubicBezTo>
                    <a:pt x="5035" y="0"/>
                    <a:pt x="1" y="4985"/>
                    <a:pt x="1" y="11165"/>
                  </a:cubicBezTo>
                  <a:cubicBezTo>
                    <a:pt x="1" y="17346"/>
                    <a:pt x="5035" y="22331"/>
                    <a:pt x="11216" y="22331"/>
                  </a:cubicBezTo>
                  <a:cubicBezTo>
                    <a:pt x="17347" y="22331"/>
                    <a:pt x="22381" y="17346"/>
                    <a:pt x="22381" y="11165"/>
                  </a:cubicBezTo>
                  <a:cubicBezTo>
                    <a:pt x="22381" y="4985"/>
                    <a:pt x="17347" y="0"/>
                    <a:pt x="11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1253550" y="4518550"/>
              <a:ext cx="164500" cy="193250"/>
            </a:xfrm>
            <a:custGeom>
              <a:avLst/>
              <a:gdLst/>
              <a:ahLst/>
              <a:cxnLst/>
              <a:rect l="l" t="t" r="r" b="b"/>
              <a:pathLst>
                <a:path w="6580" h="7730" extrusionOk="0">
                  <a:moveTo>
                    <a:pt x="3377" y="1"/>
                  </a:moveTo>
                  <a:cubicBezTo>
                    <a:pt x="3348" y="1"/>
                    <a:pt x="3319" y="1"/>
                    <a:pt x="3290" y="2"/>
                  </a:cubicBezTo>
                  <a:cubicBezTo>
                    <a:pt x="1446" y="2"/>
                    <a:pt x="0" y="1447"/>
                    <a:pt x="0" y="3242"/>
                  </a:cubicBezTo>
                  <a:lnTo>
                    <a:pt x="0" y="4488"/>
                  </a:lnTo>
                  <a:cubicBezTo>
                    <a:pt x="0" y="6282"/>
                    <a:pt x="1446" y="7728"/>
                    <a:pt x="3290" y="7728"/>
                  </a:cubicBezTo>
                  <a:cubicBezTo>
                    <a:pt x="3319" y="7729"/>
                    <a:pt x="3348" y="7729"/>
                    <a:pt x="3377" y="7729"/>
                  </a:cubicBezTo>
                  <a:cubicBezTo>
                    <a:pt x="5132" y="7729"/>
                    <a:pt x="6580" y="6253"/>
                    <a:pt x="6580" y="4488"/>
                  </a:cubicBezTo>
                  <a:lnTo>
                    <a:pt x="6580" y="3242"/>
                  </a:lnTo>
                  <a:cubicBezTo>
                    <a:pt x="6531" y="1477"/>
                    <a:pt x="5131" y="1"/>
                    <a:pt x="3377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1197450" y="4740400"/>
              <a:ext cx="275425" cy="159525"/>
            </a:xfrm>
            <a:custGeom>
              <a:avLst/>
              <a:gdLst/>
              <a:ahLst/>
              <a:cxnLst/>
              <a:rect l="l" t="t" r="r" b="b"/>
              <a:pathLst>
                <a:path w="11017" h="6381" extrusionOk="0">
                  <a:moveTo>
                    <a:pt x="2942" y="0"/>
                  </a:moveTo>
                  <a:cubicBezTo>
                    <a:pt x="1297" y="0"/>
                    <a:pt x="1" y="1296"/>
                    <a:pt x="1" y="2941"/>
                  </a:cubicBezTo>
                  <a:lnTo>
                    <a:pt x="1" y="6381"/>
                  </a:lnTo>
                  <a:lnTo>
                    <a:pt x="11017" y="6381"/>
                  </a:lnTo>
                  <a:lnTo>
                    <a:pt x="11017" y="2941"/>
                  </a:lnTo>
                  <a:cubicBezTo>
                    <a:pt x="11017" y="1296"/>
                    <a:pt x="9721" y="0"/>
                    <a:pt x="807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6017500" y="3252500"/>
              <a:ext cx="77275" cy="77300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3091"/>
                  </a:moveTo>
                  <a:lnTo>
                    <a:pt x="0" y="1"/>
                  </a:lnTo>
                  <a:lnTo>
                    <a:pt x="3091" y="1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6190700" y="3252500"/>
              <a:ext cx="77300" cy="77300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3091"/>
                  </a:moveTo>
                  <a:lnTo>
                    <a:pt x="3091" y="1"/>
                  </a:lnTo>
                  <a:lnTo>
                    <a:pt x="1" y="1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6017500" y="3398300"/>
              <a:ext cx="77275" cy="77300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1"/>
                  </a:moveTo>
                  <a:lnTo>
                    <a:pt x="0" y="3091"/>
                  </a:lnTo>
                  <a:lnTo>
                    <a:pt x="3091" y="3091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6190700" y="3398300"/>
              <a:ext cx="77300" cy="77300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1"/>
                  </a:moveTo>
                  <a:lnTo>
                    <a:pt x="3091" y="3091"/>
                  </a:lnTo>
                  <a:lnTo>
                    <a:pt x="1" y="3091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1683450" y="3282425"/>
              <a:ext cx="118400" cy="162025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1" y="0"/>
                  </a:moveTo>
                  <a:lnTo>
                    <a:pt x="1" y="6480"/>
                  </a:lnTo>
                  <a:lnTo>
                    <a:pt x="4736" y="3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1986275" y="3282425"/>
              <a:ext cx="119650" cy="162025"/>
            </a:xfrm>
            <a:custGeom>
              <a:avLst/>
              <a:gdLst/>
              <a:ahLst/>
              <a:cxnLst/>
              <a:rect l="l" t="t" r="r" b="b"/>
              <a:pathLst>
                <a:path w="4786" h="6481" extrusionOk="0">
                  <a:moveTo>
                    <a:pt x="0" y="0"/>
                  </a:moveTo>
                  <a:lnTo>
                    <a:pt x="0" y="6480"/>
                  </a:lnTo>
                  <a:lnTo>
                    <a:pt x="4785" y="3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2144525" y="3282425"/>
              <a:ext cx="25" cy="162025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0" y="0"/>
                  </a:moveTo>
                  <a:lnTo>
                    <a:pt x="0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1342025" y="3282425"/>
              <a:ext cx="118400" cy="162025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4735" y="0"/>
                  </a:moveTo>
                  <a:lnTo>
                    <a:pt x="0" y="3240"/>
                  </a:lnTo>
                  <a:lnTo>
                    <a:pt x="4735" y="6480"/>
                  </a:lnTo>
                  <a:lnTo>
                    <a:pt x="4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1303375" y="3282425"/>
              <a:ext cx="25" cy="162025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1" y="0"/>
                  </a:moveTo>
                  <a:lnTo>
                    <a:pt x="1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5225AFE-96BF-2E61-FC36-9349F7A05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976" y="1561805"/>
            <a:ext cx="3276852" cy="1744746"/>
          </a:xfrm>
          <a:prstGeom prst="rect">
            <a:avLst/>
          </a:prstGeom>
        </p:spPr>
      </p:pic>
      <p:cxnSp>
        <p:nvCxnSpPr>
          <p:cNvPr id="746" name="Google Shape;746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6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Đóng góp thành viên</a:t>
            </a:r>
            <a:endParaRPr dirty="0"/>
          </a:p>
        </p:txBody>
      </p:sp>
      <p:sp>
        <p:nvSpPr>
          <p:cNvPr id="752" name="Google Shape;752;p36"/>
          <p:cNvSpPr/>
          <p:nvPr/>
        </p:nvSpPr>
        <p:spPr>
          <a:xfrm>
            <a:off x="4346435" y="4146005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4402857" y="4191782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0E2A47"/>
          </a:solidFill>
          <a:ln w="19350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6" name="Google Shape;756;p36"/>
          <p:cNvSpPr/>
          <p:nvPr/>
        </p:nvSpPr>
        <p:spPr>
          <a:xfrm>
            <a:off x="3124390" y="2917872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6"/>
          <p:cNvSpPr/>
          <p:nvPr/>
        </p:nvSpPr>
        <p:spPr>
          <a:xfrm>
            <a:off x="2931510" y="2335050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6"/>
          <p:cNvSpPr/>
          <p:nvPr/>
        </p:nvSpPr>
        <p:spPr>
          <a:xfrm>
            <a:off x="3797852" y="2496843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6"/>
          <p:cNvSpPr/>
          <p:nvPr/>
        </p:nvSpPr>
        <p:spPr>
          <a:xfrm>
            <a:off x="2689247" y="1962553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6"/>
          <p:cNvSpPr/>
          <p:nvPr/>
        </p:nvSpPr>
        <p:spPr>
          <a:xfrm>
            <a:off x="4453867" y="3595260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6"/>
          <p:cNvSpPr/>
          <p:nvPr/>
        </p:nvSpPr>
        <p:spPr>
          <a:xfrm>
            <a:off x="3631915" y="3774044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6"/>
          <p:cNvSpPr/>
          <p:nvPr/>
        </p:nvSpPr>
        <p:spPr>
          <a:xfrm>
            <a:off x="4412611" y="3774044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6"/>
          <p:cNvSpPr/>
          <p:nvPr/>
        </p:nvSpPr>
        <p:spPr>
          <a:xfrm>
            <a:off x="4441236" y="3917546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6"/>
          <p:cNvSpPr/>
          <p:nvPr/>
        </p:nvSpPr>
        <p:spPr>
          <a:xfrm>
            <a:off x="4412611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6"/>
          <p:cNvSpPr/>
          <p:nvPr/>
        </p:nvSpPr>
        <p:spPr>
          <a:xfrm>
            <a:off x="4791332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3813811" y="3207003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6"/>
          <p:cNvSpPr/>
          <p:nvPr/>
        </p:nvSpPr>
        <p:spPr>
          <a:xfrm>
            <a:off x="3111523" y="2905421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6"/>
          <p:cNvSpPr/>
          <p:nvPr/>
        </p:nvSpPr>
        <p:spPr>
          <a:xfrm>
            <a:off x="3506441" y="195051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6"/>
          <p:cNvSpPr/>
          <p:nvPr/>
        </p:nvSpPr>
        <p:spPr>
          <a:xfrm>
            <a:off x="2676816" y="231016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6"/>
          <p:cNvSpPr/>
          <p:nvPr/>
        </p:nvSpPr>
        <p:spPr>
          <a:xfrm>
            <a:off x="4819741" y="232261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6"/>
          <p:cNvSpPr/>
          <p:nvPr/>
        </p:nvSpPr>
        <p:spPr>
          <a:xfrm>
            <a:off x="5718021" y="2486475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6"/>
          <p:cNvSpPr/>
          <p:nvPr/>
        </p:nvSpPr>
        <p:spPr>
          <a:xfrm>
            <a:off x="6074147" y="3592780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6"/>
          <p:cNvSpPr/>
          <p:nvPr/>
        </p:nvSpPr>
        <p:spPr>
          <a:xfrm>
            <a:off x="5523060" y="3902650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6"/>
          <p:cNvSpPr/>
          <p:nvPr/>
        </p:nvSpPr>
        <p:spPr>
          <a:xfrm>
            <a:off x="5533230" y="2186975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6"/>
          <p:cNvSpPr/>
          <p:nvPr/>
        </p:nvSpPr>
        <p:spPr>
          <a:xfrm>
            <a:off x="5533627" y="1961304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6"/>
          <p:cNvSpPr/>
          <p:nvPr/>
        </p:nvSpPr>
        <p:spPr>
          <a:xfrm>
            <a:off x="5758880" y="1961721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6"/>
          <p:cNvSpPr/>
          <p:nvPr/>
        </p:nvSpPr>
        <p:spPr>
          <a:xfrm>
            <a:off x="5758880" y="2187391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6"/>
          <p:cNvSpPr/>
          <p:nvPr/>
        </p:nvSpPr>
        <p:spPr>
          <a:xfrm>
            <a:off x="3533820" y="1402550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/>
          <p:cNvSpPr/>
          <p:nvPr/>
        </p:nvSpPr>
        <p:spPr>
          <a:xfrm>
            <a:off x="4065023" y="1536897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/>
          <p:cNvSpPr/>
          <p:nvPr/>
        </p:nvSpPr>
        <p:spPr>
          <a:xfrm>
            <a:off x="5188093" y="1744357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6"/>
          <p:cNvSpPr/>
          <p:nvPr/>
        </p:nvSpPr>
        <p:spPr>
          <a:xfrm>
            <a:off x="5168701" y="1888170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6"/>
          <p:cNvSpPr/>
          <p:nvPr/>
        </p:nvSpPr>
        <p:spPr>
          <a:xfrm>
            <a:off x="3388620" y="1625723"/>
            <a:ext cx="260520" cy="260520"/>
          </a:xfrm>
          <a:custGeom>
            <a:avLst/>
            <a:gdLst/>
            <a:ahLst/>
            <a:cxnLst/>
            <a:rect l="l" t="t" r="r" b="b"/>
            <a:pathLst>
              <a:path w="13141" h="13141" extrusionOk="0">
                <a:moveTo>
                  <a:pt x="6571" y="1151"/>
                </a:moveTo>
                <a:cubicBezTo>
                  <a:pt x="9584" y="1151"/>
                  <a:pt x="12011" y="3599"/>
                  <a:pt x="12011" y="6592"/>
                </a:cubicBezTo>
                <a:cubicBezTo>
                  <a:pt x="12011" y="9605"/>
                  <a:pt x="9584" y="12032"/>
                  <a:pt x="6571" y="12032"/>
                </a:cubicBezTo>
                <a:cubicBezTo>
                  <a:pt x="3558" y="12032"/>
                  <a:pt x="1131" y="9605"/>
                  <a:pt x="1131" y="6592"/>
                </a:cubicBezTo>
                <a:cubicBezTo>
                  <a:pt x="1131" y="3599"/>
                  <a:pt x="3558" y="1151"/>
                  <a:pt x="6571" y="1151"/>
                </a:cubicBezTo>
                <a:close/>
                <a:moveTo>
                  <a:pt x="6571" y="1"/>
                </a:moveTo>
                <a:cubicBezTo>
                  <a:pt x="2930" y="1"/>
                  <a:pt x="1" y="2930"/>
                  <a:pt x="1" y="6571"/>
                </a:cubicBezTo>
                <a:cubicBezTo>
                  <a:pt x="1" y="10211"/>
                  <a:pt x="2930" y="13141"/>
                  <a:pt x="6571" y="13141"/>
                </a:cubicBezTo>
                <a:cubicBezTo>
                  <a:pt x="10212" y="13141"/>
                  <a:pt x="13141" y="10211"/>
                  <a:pt x="13141" y="6571"/>
                </a:cubicBezTo>
                <a:cubicBezTo>
                  <a:pt x="13141" y="2930"/>
                  <a:pt x="10212" y="1"/>
                  <a:pt x="6571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6"/>
          <p:cNvSpPr/>
          <p:nvPr/>
        </p:nvSpPr>
        <p:spPr>
          <a:xfrm>
            <a:off x="3397343" y="1648125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6"/>
          <p:cNvSpPr/>
          <p:nvPr/>
        </p:nvSpPr>
        <p:spPr>
          <a:xfrm>
            <a:off x="3518871" y="1670111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6"/>
          <p:cNvSpPr/>
          <p:nvPr/>
        </p:nvSpPr>
        <p:spPr>
          <a:xfrm>
            <a:off x="4503232" y="1735237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6"/>
          <p:cNvSpPr/>
          <p:nvPr/>
        </p:nvSpPr>
        <p:spPr>
          <a:xfrm>
            <a:off x="4090908" y="3286641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6"/>
          <p:cNvSpPr/>
          <p:nvPr/>
        </p:nvSpPr>
        <p:spPr>
          <a:xfrm>
            <a:off x="3659095" y="2851081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6"/>
          <p:cNvSpPr/>
          <p:nvPr/>
        </p:nvSpPr>
        <p:spPr>
          <a:xfrm>
            <a:off x="5968770" y="3373753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6"/>
          <p:cNvSpPr/>
          <p:nvPr/>
        </p:nvSpPr>
        <p:spPr>
          <a:xfrm>
            <a:off x="5968770" y="3373753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6"/>
          <p:cNvSpPr/>
          <p:nvPr/>
        </p:nvSpPr>
        <p:spPr>
          <a:xfrm>
            <a:off x="2564388" y="2131385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6"/>
          <p:cNvSpPr/>
          <p:nvPr/>
        </p:nvSpPr>
        <p:spPr>
          <a:xfrm>
            <a:off x="2564388" y="2106504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6"/>
          <p:cNvSpPr/>
          <p:nvPr/>
        </p:nvSpPr>
        <p:spPr>
          <a:xfrm>
            <a:off x="5990143" y="2710870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6"/>
          <p:cNvSpPr/>
          <p:nvPr/>
        </p:nvSpPr>
        <p:spPr>
          <a:xfrm>
            <a:off x="4602378" y="2749456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6"/>
          <p:cNvSpPr/>
          <p:nvPr/>
        </p:nvSpPr>
        <p:spPr>
          <a:xfrm>
            <a:off x="4581224" y="2861865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6"/>
          <p:cNvSpPr/>
          <p:nvPr/>
        </p:nvSpPr>
        <p:spPr>
          <a:xfrm>
            <a:off x="4527716" y="2249186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6"/>
          <p:cNvSpPr/>
          <p:nvPr/>
        </p:nvSpPr>
        <p:spPr>
          <a:xfrm>
            <a:off x="4529778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6"/>
          <p:cNvSpPr/>
          <p:nvPr/>
        </p:nvSpPr>
        <p:spPr>
          <a:xfrm>
            <a:off x="4531443" y="2208545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6"/>
          <p:cNvSpPr/>
          <p:nvPr/>
        </p:nvSpPr>
        <p:spPr>
          <a:xfrm>
            <a:off x="4515266" y="2310010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6"/>
          <p:cNvSpPr/>
          <p:nvPr/>
        </p:nvSpPr>
        <p:spPr>
          <a:xfrm>
            <a:off x="4520658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6"/>
          <p:cNvSpPr/>
          <p:nvPr/>
        </p:nvSpPr>
        <p:spPr>
          <a:xfrm>
            <a:off x="4524802" y="2269527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6"/>
          <p:cNvSpPr/>
          <p:nvPr/>
        </p:nvSpPr>
        <p:spPr>
          <a:xfrm>
            <a:off x="4494529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6"/>
          <p:cNvSpPr/>
          <p:nvPr/>
        </p:nvSpPr>
        <p:spPr>
          <a:xfrm>
            <a:off x="4502399" y="2348749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6"/>
          <p:cNvSpPr/>
          <p:nvPr/>
        </p:nvSpPr>
        <p:spPr>
          <a:xfrm>
            <a:off x="4509041" y="2328428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6"/>
          <p:cNvSpPr/>
          <p:nvPr/>
        </p:nvSpPr>
        <p:spPr>
          <a:xfrm>
            <a:off x="4465485" y="2422162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6"/>
          <p:cNvSpPr/>
          <p:nvPr/>
        </p:nvSpPr>
        <p:spPr>
          <a:xfrm>
            <a:off x="4476686" y="2405112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6"/>
          <p:cNvSpPr/>
          <p:nvPr/>
        </p:nvSpPr>
        <p:spPr>
          <a:xfrm>
            <a:off x="4485806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6"/>
          <p:cNvSpPr/>
          <p:nvPr/>
        </p:nvSpPr>
        <p:spPr>
          <a:xfrm>
            <a:off x="4429819" y="2473192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6"/>
          <p:cNvSpPr/>
          <p:nvPr/>
        </p:nvSpPr>
        <p:spPr>
          <a:xfrm>
            <a:off x="4442250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6"/>
          <p:cNvSpPr/>
          <p:nvPr/>
        </p:nvSpPr>
        <p:spPr>
          <a:xfrm>
            <a:off x="4454700" y="2440381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6"/>
          <p:cNvSpPr/>
          <p:nvPr/>
        </p:nvSpPr>
        <p:spPr>
          <a:xfrm>
            <a:off x="4386680" y="2517580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6"/>
          <p:cNvSpPr/>
          <p:nvPr/>
        </p:nvSpPr>
        <p:spPr>
          <a:xfrm>
            <a:off x="4402024" y="2504258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6"/>
          <p:cNvSpPr/>
          <p:nvPr/>
        </p:nvSpPr>
        <p:spPr>
          <a:xfrm>
            <a:off x="4415704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6"/>
          <p:cNvSpPr/>
          <p:nvPr/>
        </p:nvSpPr>
        <p:spPr>
          <a:xfrm>
            <a:off x="4338148" y="2556577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6"/>
          <p:cNvSpPr/>
          <p:nvPr/>
        </p:nvSpPr>
        <p:spPr>
          <a:xfrm>
            <a:off x="4354741" y="2543710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6"/>
          <p:cNvSpPr/>
          <p:nvPr/>
        </p:nvSpPr>
        <p:spPr>
          <a:xfrm>
            <a:off x="4370919" y="2531676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6"/>
          <p:cNvSpPr/>
          <p:nvPr/>
        </p:nvSpPr>
        <p:spPr>
          <a:xfrm>
            <a:off x="4284620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6"/>
          <p:cNvSpPr/>
          <p:nvPr/>
        </p:nvSpPr>
        <p:spPr>
          <a:xfrm>
            <a:off x="4302879" y="257773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6"/>
          <p:cNvSpPr/>
          <p:nvPr/>
        </p:nvSpPr>
        <p:spPr>
          <a:xfrm>
            <a:off x="4321138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6"/>
          <p:cNvSpPr/>
          <p:nvPr/>
        </p:nvSpPr>
        <p:spPr>
          <a:xfrm>
            <a:off x="4227801" y="2610918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6"/>
          <p:cNvSpPr/>
          <p:nvPr/>
        </p:nvSpPr>
        <p:spPr>
          <a:xfrm>
            <a:off x="4246872" y="2604613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6"/>
          <p:cNvSpPr/>
          <p:nvPr/>
        </p:nvSpPr>
        <p:spPr>
          <a:xfrm>
            <a:off x="4265964" y="2596386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6"/>
          <p:cNvSpPr/>
          <p:nvPr/>
        </p:nvSpPr>
        <p:spPr>
          <a:xfrm>
            <a:off x="4167651" y="2626679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6"/>
          <p:cNvSpPr/>
          <p:nvPr/>
        </p:nvSpPr>
        <p:spPr>
          <a:xfrm>
            <a:off x="4187555" y="2621703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6"/>
          <p:cNvSpPr/>
          <p:nvPr/>
        </p:nvSpPr>
        <p:spPr>
          <a:xfrm>
            <a:off x="4207896" y="2617143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6"/>
          <p:cNvSpPr/>
          <p:nvPr/>
        </p:nvSpPr>
        <p:spPr>
          <a:xfrm>
            <a:off x="4106252" y="2633320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6"/>
          <p:cNvSpPr/>
          <p:nvPr/>
        </p:nvSpPr>
        <p:spPr>
          <a:xfrm>
            <a:off x="4126989" y="2631655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6"/>
          <p:cNvSpPr/>
          <p:nvPr/>
        </p:nvSpPr>
        <p:spPr>
          <a:xfrm>
            <a:off x="4147330" y="2629573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6"/>
          <p:cNvSpPr/>
          <p:nvPr/>
        </p:nvSpPr>
        <p:spPr>
          <a:xfrm>
            <a:off x="4044457" y="2629573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6"/>
          <p:cNvSpPr/>
          <p:nvPr/>
        </p:nvSpPr>
        <p:spPr>
          <a:xfrm>
            <a:off x="4064778" y="2631655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6"/>
          <p:cNvSpPr/>
          <p:nvPr/>
        </p:nvSpPr>
        <p:spPr>
          <a:xfrm>
            <a:off x="4085515" y="2632904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6"/>
          <p:cNvSpPr/>
          <p:nvPr/>
        </p:nvSpPr>
        <p:spPr>
          <a:xfrm>
            <a:off x="3983059" y="2617143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6"/>
          <p:cNvSpPr/>
          <p:nvPr/>
        </p:nvSpPr>
        <p:spPr>
          <a:xfrm>
            <a:off x="4003379" y="2622535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6"/>
          <p:cNvSpPr/>
          <p:nvPr/>
        </p:nvSpPr>
        <p:spPr>
          <a:xfrm>
            <a:off x="4023720" y="2626679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6"/>
          <p:cNvSpPr/>
          <p:nvPr/>
        </p:nvSpPr>
        <p:spPr>
          <a:xfrm>
            <a:off x="3924574" y="2595969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6"/>
          <p:cNvSpPr/>
          <p:nvPr/>
        </p:nvSpPr>
        <p:spPr>
          <a:xfrm>
            <a:off x="3944062" y="2604276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6"/>
          <p:cNvSpPr/>
          <p:nvPr/>
        </p:nvSpPr>
        <p:spPr>
          <a:xfrm>
            <a:off x="3963570" y="2610918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6"/>
          <p:cNvSpPr/>
          <p:nvPr/>
        </p:nvSpPr>
        <p:spPr>
          <a:xfrm>
            <a:off x="3869817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6"/>
          <p:cNvSpPr/>
          <p:nvPr/>
        </p:nvSpPr>
        <p:spPr>
          <a:xfrm>
            <a:off x="3887660" y="2578563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6"/>
          <p:cNvSpPr/>
          <p:nvPr/>
        </p:nvSpPr>
        <p:spPr>
          <a:xfrm>
            <a:off x="3905899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6"/>
          <p:cNvSpPr/>
          <p:nvPr/>
        </p:nvSpPr>
        <p:spPr>
          <a:xfrm>
            <a:off x="3819620" y="2531260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6"/>
          <p:cNvSpPr/>
          <p:nvPr/>
        </p:nvSpPr>
        <p:spPr>
          <a:xfrm>
            <a:off x="3835797" y="2544126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6"/>
          <p:cNvSpPr/>
          <p:nvPr/>
        </p:nvSpPr>
        <p:spPr>
          <a:xfrm>
            <a:off x="3851974" y="255616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6"/>
          <p:cNvSpPr/>
          <p:nvPr/>
        </p:nvSpPr>
        <p:spPr>
          <a:xfrm>
            <a:off x="3774815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6"/>
          <p:cNvSpPr/>
          <p:nvPr/>
        </p:nvSpPr>
        <p:spPr>
          <a:xfrm>
            <a:off x="3788930" y="2503881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6"/>
          <p:cNvSpPr/>
          <p:nvPr/>
        </p:nvSpPr>
        <p:spPr>
          <a:xfrm>
            <a:off x="3803859" y="2517580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6"/>
          <p:cNvSpPr/>
          <p:nvPr/>
        </p:nvSpPr>
        <p:spPr>
          <a:xfrm>
            <a:off x="3737068" y="2440004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6"/>
          <p:cNvSpPr/>
          <p:nvPr/>
        </p:nvSpPr>
        <p:spPr>
          <a:xfrm>
            <a:off x="3749101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6"/>
          <p:cNvSpPr/>
          <p:nvPr/>
        </p:nvSpPr>
        <p:spPr>
          <a:xfrm>
            <a:off x="3761968" y="2472775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6"/>
          <p:cNvSpPr/>
          <p:nvPr/>
        </p:nvSpPr>
        <p:spPr>
          <a:xfrm>
            <a:off x="3706378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6"/>
          <p:cNvSpPr/>
          <p:nvPr/>
        </p:nvSpPr>
        <p:spPr>
          <a:xfrm>
            <a:off x="3715914" y="2404755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6"/>
          <p:cNvSpPr/>
          <p:nvPr/>
        </p:nvSpPr>
        <p:spPr>
          <a:xfrm>
            <a:off x="3726283" y="2422994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6"/>
          <p:cNvSpPr/>
          <p:nvPr/>
        </p:nvSpPr>
        <p:spPr>
          <a:xfrm>
            <a:off x="3684392" y="2329657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6"/>
          <p:cNvSpPr/>
          <p:nvPr/>
        </p:nvSpPr>
        <p:spPr>
          <a:xfrm>
            <a:off x="3690617" y="2348749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6"/>
          <p:cNvSpPr/>
          <p:nvPr/>
        </p:nvSpPr>
        <p:spPr>
          <a:xfrm>
            <a:off x="3698488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3670296" y="2269527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3674440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3678583" y="2309753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3665717" y="2208128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3666133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3667798" y="2249186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>
            <a:off x="3667798" y="1770070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3647894" y="2192784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>
            <a:off x="4085099" y="2614645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4512371" y="2192784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6"/>
          <p:cNvSpPr/>
          <p:nvPr/>
        </p:nvSpPr>
        <p:spPr>
          <a:xfrm>
            <a:off x="3741231" y="1848895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6"/>
          <p:cNvSpPr/>
          <p:nvPr/>
        </p:nvSpPr>
        <p:spPr>
          <a:xfrm>
            <a:off x="4693638" y="2067648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6"/>
          <p:cNvSpPr/>
          <p:nvPr/>
        </p:nvSpPr>
        <p:spPr>
          <a:xfrm>
            <a:off x="4706901" y="2079801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6"/>
          <p:cNvSpPr/>
          <p:nvPr/>
        </p:nvSpPr>
        <p:spPr>
          <a:xfrm>
            <a:off x="2986268" y="2696781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6"/>
          <p:cNvSpPr/>
          <p:nvPr/>
        </p:nvSpPr>
        <p:spPr>
          <a:xfrm>
            <a:off x="3010732" y="2720412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6"/>
          <p:cNvSpPr/>
          <p:nvPr/>
        </p:nvSpPr>
        <p:spPr>
          <a:xfrm>
            <a:off x="3010732" y="2769361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6"/>
          <p:cNvSpPr/>
          <p:nvPr/>
        </p:nvSpPr>
        <p:spPr>
          <a:xfrm>
            <a:off x="3116519" y="2724992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6"/>
          <p:cNvSpPr/>
          <p:nvPr/>
        </p:nvSpPr>
        <p:spPr>
          <a:xfrm>
            <a:off x="3116519" y="274239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6"/>
          <p:cNvSpPr/>
          <p:nvPr/>
        </p:nvSpPr>
        <p:spPr>
          <a:xfrm>
            <a:off x="3116519" y="275940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6"/>
          <p:cNvSpPr/>
          <p:nvPr/>
        </p:nvSpPr>
        <p:spPr>
          <a:xfrm>
            <a:off x="3116519" y="277641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6"/>
          <p:cNvSpPr/>
          <p:nvPr/>
        </p:nvSpPr>
        <p:spPr>
          <a:xfrm>
            <a:off x="3116519" y="279342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6"/>
          <p:cNvSpPr/>
          <p:nvPr/>
        </p:nvSpPr>
        <p:spPr>
          <a:xfrm>
            <a:off x="3116519" y="281043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6"/>
          <p:cNvSpPr/>
          <p:nvPr/>
        </p:nvSpPr>
        <p:spPr>
          <a:xfrm>
            <a:off x="3116519" y="282786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6"/>
          <p:cNvSpPr/>
          <p:nvPr/>
        </p:nvSpPr>
        <p:spPr>
          <a:xfrm>
            <a:off x="3116519" y="284487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6"/>
          <p:cNvSpPr/>
          <p:nvPr/>
        </p:nvSpPr>
        <p:spPr>
          <a:xfrm>
            <a:off x="3126888" y="262376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6"/>
          <p:cNvSpPr/>
          <p:nvPr/>
        </p:nvSpPr>
        <p:spPr>
          <a:xfrm>
            <a:off x="3126888" y="263579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6"/>
          <p:cNvSpPr/>
          <p:nvPr/>
        </p:nvSpPr>
        <p:spPr>
          <a:xfrm>
            <a:off x="3126888" y="264741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6"/>
          <p:cNvSpPr/>
          <p:nvPr/>
        </p:nvSpPr>
        <p:spPr>
          <a:xfrm>
            <a:off x="3126888" y="258934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6"/>
          <p:cNvSpPr/>
          <p:nvPr/>
        </p:nvSpPr>
        <p:spPr>
          <a:xfrm>
            <a:off x="3126888" y="260054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6"/>
          <p:cNvSpPr/>
          <p:nvPr/>
        </p:nvSpPr>
        <p:spPr>
          <a:xfrm>
            <a:off x="3126888" y="26121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6"/>
          <p:cNvSpPr/>
          <p:nvPr/>
        </p:nvSpPr>
        <p:spPr>
          <a:xfrm>
            <a:off x="3126888" y="255407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6"/>
          <p:cNvSpPr/>
          <p:nvPr/>
        </p:nvSpPr>
        <p:spPr>
          <a:xfrm>
            <a:off x="3126888" y="256528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6"/>
          <p:cNvSpPr/>
          <p:nvPr/>
        </p:nvSpPr>
        <p:spPr>
          <a:xfrm>
            <a:off x="3126888" y="257731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6"/>
          <p:cNvSpPr/>
          <p:nvPr/>
        </p:nvSpPr>
        <p:spPr>
          <a:xfrm>
            <a:off x="3126888" y="251882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6"/>
          <p:cNvSpPr/>
          <p:nvPr/>
        </p:nvSpPr>
        <p:spPr>
          <a:xfrm>
            <a:off x="3126888" y="253042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6"/>
          <p:cNvSpPr/>
          <p:nvPr/>
        </p:nvSpPr>
        <p:spPr>
          <a:xfrm>
            <a:off x="3126888" y="25420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6"/>
          <p:cNvSpPr/>
          <p:nvPr/>
        </p:nvSpPr>
        <p:spPr>
          <a:xfrm>
            <a:off x="3126888" y="248356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6"/>
          <p:cNvSpPr/>
          <p:nvPr/>
        </p:nvSpPr>
        <p:spPr>
          <a:xfrm>
            <a:off x="3126888" y="249559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6"/>
          <p:cNvSpPr/>
          <p:nvPr/>
        </p:nvSpPr>
        <p:spPr>
          <a:xfrm>
            <a:off x="3126888" y="250679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6"/>
          <p:cNvSpPr/>
          <p:nvPr/>
        </p:nvSpPr>
        <p:spPr>
          <a:xfrm>
            <a:off x="3126888" y="24487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6"/>
          <p:cNvSpPr/>
          <p:nvPr/>
        </p:nvSpPr>
        <p:spPr>
          <a:xfrm>
            <a:off x="3126888" y="246032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6"/>
          <p:cNvSpPr/>
          <p:nvPr/>
        </p:nvSpPr>
        <p:spPr>
          <a:xfrm>
            <a:off x="3126888" y="24719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6"/>
          <p:cNvSpPr/>
          <p:nvPr/>
        </p:nvSpPr>
        <p:spPr>
          <a:xfrm>
            <a:off x="3125639" y="2413458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6"/>
          <p:cNvSpPr/>
          <p:nvPr/>
        </p:nvSpPr>
        <p:spPr>
          <a:xfrm>
            <a:off x="3126888" y="2425492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6"/>
          <p:cNvSpPr/>
          <p:nvPr/>
        </p:nvSpPr>
        <p:spPr>
          <a:xfrm>
            <a:off x="3126888" y="2436694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6"/>
          <p:cNvSpPr/>
          <p:nvPr/>
        </p:nvSpPr>
        <p:spPr>
          <a:xfrm>
            <a:off x="3122724" y="2378209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6"/>
          <p:cNvSpPr/>
          <p:nvPr/>
        </p:nvSpPr>
        <p:spPr>
          <a:xfrm>
            <a:off x="3124390" y="2390223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6"/>
          <p:cNvSpPr/>
          <p:nvPr/>
        </p:nvSpPr>
        <p:spPr>
          <a:xfrm>
            <a:off x="3125222" y="240142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6"/>
          <p:cNvSpPr/>
          <p:nvPr/>
        </p:nvSpPr>
        <p:spPr>
          <a:xfrm>
            <a:off x="3114437" y="2344189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6"/>
          <p:cNvSpPr/>
          <p:nvPr/>
        </p:nvSpPr>
        <p:spPr>
          <a:xfrm>
            <a:off x="3117332" y="2355390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6"/>
          <p:cNvSpPr/>
          <p:nvPr/>
        </p:nvSpPr>
        <p:spPr>
          <a:xfrm>
            <a:off x="3120663" y="2367008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6"/>
          <p:cNvSpPr/>
          <p:nvPr/>
        </p:nvSpPr>
        <p:spPr>
          <a:xfrm>
            <a:off x="3102404" y="2311002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6"/>
          <p:cNvSpPr/>
          <p:nvPr/>
        </p:nvSpPr>
        <p:spPr>
          <a:xfrm>
            <a:off x="3106547" y="232178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6"/>
          <p:cNvSpPr/>
          <p:nvPr/>
        </p:nvSpPr>
        <p:spPr>
          <a:xfrm>
            <a:off x="3110710" y="2332571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6"/>
          <p:cNvSpPr/>
          <p:nvPr/>
        </p:nvSpPr>
        <p:spPr>
          <a:xfrm>
            <a:off x="3085810" y="2279896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6"/>
          <p:cNvSpPr/>
          <p:nvPr/>
        </p:nvSpPr>
        <p:spPr>
          <a:xfrm>
            <a:off x="3091619" y="2290264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6"/>
          <p:cNvSpPr/>
          <p:nvPr/>
        </p:nvSpPr>
        <p:spPr>
          <a:xfrm>
            <a:off x="3097427" y="2299800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6"/>
          <p:cNvSpPr/>
          <p:nvPr/>
        </p:nvSpPr>
        <p:spPr>
          <a:xfrm>
            <a:off x="3065489" y="2250852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6"/>
          <p:cNvSpPr/>
          <p:nvPr/>
        </p:nvSpPr>
        <p:spPr>
          <a:xfrm>
            <a:off x="3072963" y="2259971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6"/>
          <p:cNvSpPr/>
          <p:nvPr/>
        </p:nvSpPr>
        <p:spPr>
          <a:xfrm>
            <a:off x="3079585" y="2269527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6"/>
          <p:cNvSpPr/>
          <p:nvPr/>
        </p:nvSpPr>
        <p:spPr>
          <a:xfrm>
            <a:off x="3042254" y="222430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6"/>
          <p:cNvSpPr/>
          <p:nvPr/>
        </p:nvSpPr>
        <p:spPr>
          <a:xfrm>
            <a:off x="3050561" y="2233009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6"/>
          <p:cNvSpPr/>
          <p:nvPr/>
        </p:nvSpPr>
        <p:spPr>
          <a:xfrm>
            <a:off x="3058431" y="2241316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6"/>
          <p:cNvSpPr/>
          <p:nvPr/>
        </p:nvSpPr>
        <p:spPr>
          <a:xfrm>
            <a:off x="3015708" y="2201487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6"/>
          <p:cNvSpPr/>
          <p:nvPr/>
        </p:nvSpPr>
        <p:spPr>
          <a:xfrm>
            <a:off x="3024828" y="2208545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6"/>
          <p:cNvSpPr/>
          <p:nvPr/>
        </p:nvSpPr>
        <p:spPr>
          <a:xfrm>
            <a:off x="3033551" y="2216415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6"/>
          <p:cNvSpPr/>
          <p:nvPr/>
        </p:nvSpPr>
        <p:spPr>
          <a:xfrm>
            <a:off x="2986664" y="2182415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6"/>
          <p:cNvSpPr/>
          <p:nvPr/>
        </p:nvSpPr>
        <p:spPr>
          <a:xfrm>
            <a:off x="2996636" y="2188620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6"/>
          <p:cNvSpPr/>
          <p:nvPr/>
        </p:nvSpPr>
        <p:spPr>
          <a:xfrm>
            <a:off x="3006588" y="2194846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/>
          <p:cNvSpPr/>
          <p:nvPr/>
        </p:nvSpPr>
        <p:spPr>
          <a:xfrm>
            <a:off x="2955142" y="2166634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6"/>
          <p:cNvSpPr/>
          <p:nvPr/>
        </p:nvSpPr>
        <p:spPr>
          <a:xfrm>
            <a:off x="2965927" y="2171214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6"/>
          <p:cNvSpPr/>
          <p:nvPr/>
        </p:nvSpPr>
        <p:spPr>
          <a:xfrm>
            <a:off x="2976296" y="2176606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6"/>
          <p:cNvSpPr/>
          <p:nvPr/>
        </p:nvSpPr>
        <p:spPr>
          <a:xfrm>
            <a:off x="2921955" y="2155453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6"/>
          <p:cNvSpPr/>
          <p:nvPr/>
        </p:nvSpPr>
        <p:spPr>
          <a:xfrm>
            <a:off x="2933572" y="2158347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6"/>
          <p:cNvSpPr/>
          <p:nvPr/>
        </p:nvSpPr>
        <p:spPr>
          <a:xfrm>
            <a:off x="2944357" y="2162491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6"/>
          <p:cNvSpPr/>
          <p:nvPr/>
        </p:nvSpPr>
        <p:spPr>
          <a:xfrm>
            <a:off x="2887954" y="2148395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6"/>
          <p:cNvSpPr/>
          <p:nvPr/>
        </p:nvSpPr>
        <p:spPr>
          <a:xfrm>
            <a:off x="2899572" y="2150060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6"/>
          <p:cNvSpPr/>
          <p:nvPr/>
        </p:nvSpPr>
        <p:spPr>
          <a:xfrm>
            <a:off x="2910753" y="2152538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6"/>
          <p:cNvSpPr/>
          <p:nvPr/>
        </p:nvSpPr>
        <p:spPr>
          <a:xfrm>
            <a:off x="2853102" y="2145897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6"/>
          <p:cNvSpPr/>
          <p:nvPr/>
        </p:nvSpPr>
        <p:spPr>
          <a:xfrm>
            <a:off x="2865136" y="2146313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6"/>
          <p:cNvSpPr/>
          <p:nvPr/>
        </p:nvSpPr>
        <p:spPr>
          <a:xfrm>
            <a:off x="2875921" y="2147562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6"/>
          <p:cNvSpPr/>
          <p:nvPr/>
        </p:nvSpPr>
        <p:spPr>
          <a:xfrm>
            <a:off x="5746723" y="2232937"/>
            <a:ext cx="36184" cy="36238"/>
          </a:xfrm>
          <a:custGeom>
            <a:avLst/>
            <a:gdLst/>
            <a:ahLst/>
            <a:cxnLst/>
            <a:rect l="l" t="t" r="r" b="b"/>
            <a:pathLst>
              <a:path w="628" h="629" extrusionOk="0">
                <a:moveTo>
                  <a:pt x="314" y="1"/>
                </a:moveTo>
                <a:cubicBezTo>
                  <a:pt x="126" y="1"/>
                  <a:pt x="0" y="126"/>
                  <a:pt x="0" y="315"/>
                </a:cubicBezTo>
                <a:cubicBezTo>
                  <a:pt x="0" y="503"/>
                  <a:pt x="126" y="629"/>
                  <a:pt x="314" y="629"/>
                </a:cubicBezTo>
                <a:cubicBezTo>
                  <a:pt x="502" y="629"/>
                  <a:pt x="628" y="503"/>
                  <a:pt x="628" y="315"/>
                </a:cubicBezTo>
                <a:cubicBezTo>
                  <a:pt x="628" y="168"/>
                  <a:pt x="460" y="22"/>
                  <a:pt x="31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2302" y="461"/>
                </a:moveTo>
                <a:cubicBezTo>
                  <a:pt x="2009" y="168"/>
                  <a:pt x="1590" y="1"/>
                  <a:pt x="1151" y="1"/>
                </a:cubicBezTo>
                <a:cubicBezTo>
                  <a:pt x="712" y="1"/>
                  <a:pt x="293" y="168"/>
                  <a:pt x="0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0" y="272"/>
                </a:moveTo>
                <a:cubicBezTo>
                  <a:pt x="147" y="105"/>
                  <a:pt x="377" y="0"/>
                  <a:pt x="649" y="0"/>
                </a:cubicBezTo>
                <a:cubicBezTo>
                  <a:pt x="900" y="0"/>
                  <a:pt x="1151" y="105"/>
                  <a:pt x="1298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1298" y="272"/>
                </a:moveTo>
                <a:cubicBezTo>
                  <a:pt x="1151" y="105"/>
                  <a:pt x="900" y="0"/>
                  <a:pt x="649" y="0"/>
                </a:cubicBezTo>
                <a:cubicBezTo>
                  <a:pt x="377" y="0"/>
                  <a:pt x="147" y="105"/>
                  <a:pt x="0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6"/>
          <p:cNvSpPr/>
          <p:nvPr/>
        </p:nvSpPr>
        <p:spPr>
          <a:xfrm>
            <a:off x="5667153" y="2117252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0" y="461"/>
                </a:moveTo>
                <a:cubicBezTo>
                  <a:pt x="293" y="168"/>
                  <a:pt x="712" y="1"/>
                  <a:pt x="1151" y="1"/>
                </a:cubicBezTo>
                <a:cubicBezTo>
                  <a:pt x="1590" y="1"/>
                  <a:pt x="2009" y="168"/>
                  <a:pt x="2302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6"/>
          <p:cNvSpPr/>
          <p:nvPr/>
        </p:nvSpPr>
        <p:spPr>
          <a:xfrm>
            <a:off x="6084509" y="300000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6"/>
          <p:cNvSpPr/>
          <p:nvPr/>
        </p:nvSpPr>
        <p:spPr>
          <a:xfrm>
            <a:off x="6084509" y="298755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6"/>
          <p:cNvSpPr/>
          <p:nvPr/>
        </p:nvSpPr>
        <p:spPr>
          <a:xfrm>
            <a:off x="6084509" y="29751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6"/>
          <p:cNvSpPr/>
          <p:nvPr/>
        </p:nvSpPr>
        <p:spPr>
          <a:xfrm>
            <a:off x="6084509" y="303733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6"/>
          <p:cNvSpPr/>
          <p:nvPr/>
        </p:nvSpPr>
        <p:spPr>
          <a:xfrm>
            <a:off x="6084509" y="302488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6"/>
          <p:cNvSpPr/>
          <p:nvPr/>
        </p:nvSpPr>
        <p:spPr>
          <a:xfrm>
            <a:off x="6084509" y="301245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6"/>
          <p:cNvSpPr/>
          <p:nvPr/>
        </p:nvSpPr>
        <p:spPr>
          <a:xfrm>
            <a:off x="6084509" y="307508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6"/>
          <p:cNvSpPr/>
          <p:nvPr/>
        </p:nvSpPr>
        <p:spPr>
          <a:xfrm>
            <a:off x="6084509" y="30626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6"/>
          <p:cNvSpPr/>
          <p:nvPr/>
        </p:nvSpPr>
        <p:spPr>
          <a:xfrm>
            <a:off x="6084509" y="305020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6"/>
          <p:cNvSpPr/>
          <p:nvPr/>
        </p:nvSpPr>
        <p:spPr>
          <a:xfrm>
            <a:off x="6084509" y="311241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6"/>
          <p:cNvSpPr/>
          <p:nvPr/>
        </p:nvSpPr>
        <p:spPr>
          <a:xfrm>
            <a:off x="6084509" y="3099986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6"/>
          <p:cNvSpPr/>
          <p:nvPr/>
        </p:nvSpPr>
        <p:spPr>
          <a:xfrm>
            <a:off x="6084509" y="30875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6"/>
          <p:cNvSpPr/>
          <p:nvPr/>
        </p:nvSpPr>
        <p:spPr>
          <a:xfrm>
            <a:off x="6084509" y="31497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6"/>
          <p:cNvSpPr/>
          <p:nvPr/>
        </p:nvSpPr>
        <p:spPr>
          <a:xfrm>
            <a:off x="6084509" y="313731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6"/>
          <p:cNvSpPr/>
          <p:nvPr/>
        </p:nvSpPr>
        <p:spPr>
          <a:xfrm>
            <a:off x="6084509" y="312486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6"/>
          <p:cNvSpPr/>
          <p:nvPr/>
        </p:nvSpPr>
        <p:spPr>
          <a:xfrm>
            <a:off x="6084509" y="318709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6"/>
          <p:cNvSpPr/>
          <p:nvPr/>
        </p:nvSpPr>
        <p:spPr>
          <a:xfrm>
            <a:off x="6084509" y="31746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6"/>
          <p:cNvSpPr/>
          <p:nvPr/>
        </p:nvSpPr>
        <p:spPr>
          <a:xfrm>
            <a:off x="6084509" y="31621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6"/>
          <p:cNvSpPr/>
          <p:nvPr/>
        </p:nvSpPr>
        <p:spPr>
          <a:xfrm>
            <a:off x="6084509" y="3224846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6"/>
          <p:cNvSpPr/>
          <p:nvPr/>
        </p:nvSpPr>
        <p:spPr>
          <a:xfrm>
            <a:off x="6084509" y="321239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6"/>
          <p:cNvSpPr/>
          <p:nvPr/>
        </p:nvSpPr>
        <p:spPr>
          <a:xfrm>
            <a:off x="6084509" y="31999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6"/>
          <p:cNvSpPr/>
          <p:nvPr/>
        </p:nvSpPr>
        <p:spPr>
          <a:xfrm>
            <a:off x="6084509" y="326217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6"/>
          <p:cNvSpPr/>
          <p:nvPr/>
        </p:nvSpPr>
        <p:spPr>
          <a:xfrm>
            <a:off x="6084509" y="324972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6"/>
          <p:cNvSpPr/>
          <p:nvPr/>
        </p:nvSpPr>
        <p:spPr>
          <a:xfrm>
            <a:off x="6084509" y="3237276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"/>
          <p:cNvSpPr/>
          <p:nvPr/>
        </p:nvSpPr>
        <p:spPr>
          <a:xfrm>
            <a:off x="6084509" y="329950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6"/>
          <p:cNvSpPr/>
          <p:nvPr/>
        </p:nvSpPr>
        <p:spPr>
          <a:xfrm>
            <a:off x="6084509" y="328705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6"/>
          <p:cNvSpPr/>
          <p:nvPr/>
        </p:nvSpPr>
        <p:spPr>
          <a:xfrm>
            <a:off x="6084509" y="327460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6"/>
          <p:cNvSpPr/>
          <p:nvPr/>
        </p:nvSpPr>
        <p:spPr>
          <a:xfrm>
            <a:off x="5104312" y="3467506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6"/>
          <p:cNvSpPr/>
          <p:nvPr/>
        </p:nvSpPr>
        <p:spPr>
          <a:xfrm>
            <a:off x="4929672" y="2717518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6"/>
          <p:cNvSpPr/>
          <p:nvPr/>
        </p:nvSpPr>
        <p:spPr>
          <a:xfrm>
            <a:off x="4960778" y="2748624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6"/>
          <p:cNvSpPr/>
          <p:nvPr/>
        </p:nvSpPr>
        <p:spPr>
          <a:xfrm>
            <a:off x="5018429" y="2924386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6"/>
          <p:cNvSpPr/>
          <p:nvPr/>
        </p:nvSpPr>
        <p:spPr>
          <a:xfrm>
            <a:off x="5018429" y="2873067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6"/>
          <p:cNvSpPr/>
          <p:nvPr/>
        </p:nvSpPr>
        <p:spPr>
          <a:xfrm>
            <a:off x="5018429" y="297333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6"/>
          <p:cNvSpPr/>
          <p:nvPr/>
        </p:nvSpPr>
        <p:spPr>
          <a:xfrm>
            <a:off x="5018429" y="307441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6"/>
          <p:cNvSpPr/>
          <p:nvPr/>
        </p:nvSpPr>
        <p:spPr>
          <a:xfrm>
            <a:off x="5018429" y="3126948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6"/>
          <p:cNvSpPr/>
          <p:nvPr/>
        </p:nvSpPr>
        <p:spPr>
          <a:xfrm>
            <a:off x="5018429" y="317637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6"/>
          <p:cNvSpPr/>
          <p:nvPr/>
        </p:nvSpPr>
        <p:spPr>
          <a:xfrm>
            <a:off x="5519115" y="3734651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6"/>
          <p:cNvSpPr/>
          <p:nvPr/>
        </p:nvSpPr>
        <p:spPr>
          <a:xfrm>
            <a:off x="5535708" y="3815538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6"/>
          <p:cNvSpPr/>
          <p:nvPr/>
        </p:nvSpPr>
        <p:spPr>
          <a:xfrm>
            <a:off x="5499210" y="3718890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6"/>
          <p:cNvSpPr/>
          <p:nvPr/>
        </p:nvSpPr>
        <p:spPr>
          <a:xfrm>
            <a:off x="5559776" y="3694406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6"/>
          <p:cNvSpPr/>
          <p:nvPr/>
        </p:nvSpPr>
        <p:spPr>
          <a:xfrm>
            <a:off x="5603748" y="3718890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6"/>
          <p:cNvSpPr/>
          <p:nvPr/>
        </p:nvSpPr>
        <p:spPr>
          <a:xfrm>
            <a:off x="4298319" y="4289322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6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6"/>
          <p:cNvSpPr/>
          <p:nvPr/>
        </p:nvSpPr>
        <p:spPr>
          <a:xfrm>
            <a:off x="4461341" y="4823949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36"/>
          <p:cNvSpPr/>
          <p:nvPr/>
        </p:nvSpPr>
        <p:spPr>
          <a:xfrm>
            <a:off x="4482078" y="4900692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36"/>
          <p:cNvSpPr/>
          <p:nvPr/>
        </p:nvSpPr>
        <p:spPr>
          <a:xfrm>
            <a:off x="4491198" y="4953784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36"/>
          <p:cNvSpPr/>
          <p:nvPr/>
        </p:nvSpPr>
        <p:spPr>
          <a:xfrm>
            <a:off x="4023900" y="2166598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9" name="Google Shape;989;p36"/>
          <p:cNvSpPr txBox="1">
            <a:spLocks noGrp="1"/>
          </p:cNvSpPr>
          <p:nvPr>
            <p:ph type="subTitle" idx="4294967295"/>
          </p:nvPr>
        </p:nvSpPr>
        <p:spPr>
          <a:xfrm>
            <a:off x="6527425" y="1729400"/>
            <a:ext cx="1454700" cy="13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600"/>
              </a:spcAft>
              <a:buSzPct val="100000"/>
              <a:buFont typeface="Wingdings" pitchFamily="2" charset="2"/>
              <a:buChar char="§"/>
            </a:pPr>
            <a:r>
              <a:rPr lang="es" sz="900" dirty="0"/>
              <a:t>Chỉnh CSS</a:t>
            </a:r>
          </a:p>
          <a:p>
            <a:pPr marL="171450" indent="-171450">
              <a:spcAft>
                <a:spcPts val="600"/>
              </a:spcAft>
              <a:buSzPct val="100000"/>
              <a:buFont typeface="Wingdings" pitchFamily="2" charset="2"/>
              <a:buChar char="§"/>
            </a:pPr>
            <a:r>
              <a:rPr lang="es" sz="900" dirty="0">
                <a:solidFill>
                  <a:srgbClr val="FFFFFF"/>
                </a:solidFill>
              </a:rPr>
              <a:t>Viết 1 phần </a:t>
            </a:r>
            <a:r>
              <a:rPr lang="es" sz="900" dirty="0"/>
              <a:t>Use case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0" name="Google Shape;990;p36"/>
          <p:cNvSpPr txBox="1">
            <a:spLocks noGrp="1"/>
          </p:cNvSpPr>
          <p:nvPr>
            <p:ph type="ctrTitle" idx="4294967295"/>
          </p:nvPr>
        </p:nvSpPr>
        <p:spPr>
          <a:xfrm>
            <a:off x="6591179" y="1517797"/>
            <a:ext cx="1454700" cy="2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Nguyễn Văn Đăng 20%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1" name="Google Shape;991;p36"/>
          <p:cNvSpPr txBox="1">
            <a:spLocks noGrp="1"/>
          </p:cNvSpPr>
          <p:nvPr>
            <p:ph type="subTitle" idx="4294967295"/>
          </p:nvPr>
        </p:nvSpPr>
        <p:spPr>
          <a:xfrm>
            <a:off x="857959" y="3694406"/>
            <a:ext cx="1544516" cy="4121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r">
              <a:spcAft>
                <a:spcPts val="600"/>
              </a:spcAft>
              <a:buSzPct val="100000"/>
              <a:buFont typeface="Wingdings" pitchFamily="2" charset="2"/>
              <a:buChar char="§"/>
            </a:pPr>
            <a:r>
              <a:rPr lang="es" sz="900" dirty="0">
                <a:solidFill>
                  <a:srgbClr val="FFFFFF"/>
                </a:solidFill>
              </a:rPr>
              <a:t>Xây dựng trang web chính</a:t>
            </a:r>
          </a:p>
        </p:txBody>
      </p:sp>
      <p:sp>
        <p:nvSpPr>
          <p:cNvPr id="992" name="Google Shape;992;p36"/>
          <p:cNvSpPr txBox="1">
            <a:spLocks noGrp="1"/>
          </p:cNvSpPr>
          <p:nvPr>
            <p:ph type="ctrTitle" idx="4294967295"/>
          </p:nvPr>
        </p:nvSpPr>
        <p:spPr>
          <a:xfrm>
            <a:off x="1050889" y="3482435"/>
            <a:ext cx="1351586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Trần Xuân Đồng 57%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3" name="Google Shape;993;p36"/>
          <p:cNvSpPr txBox="1">
            <a:spLocks noGrp="1"/>
          </p:cNvSpPr>
          <p:nvPr>
            <p:ph type="subTitle" idx="4294967295"/>
          </p:nvPr>
        </p:nvSpPr>
        <p:spPr>
          <a:xfrm>
            <a:off x="6527425" y="3969476"/>
            <a:ext cx="1254600" cy="4136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600"/>
              </a:spcAft>
              <a:buSzPct val="100000"/>
              <a:buFont typeface="Wingdings" pitchFamily="2" charset="2"/>
              <a:buChar char="§"/>
            </a:pPr>
            <a:r>
              <a:rPr lang="es" sz="900" dirty="0"/>
              <a:t>Có tham gia họp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4" name="Google Shape;994;p36"/>
          <p:cNvSpPr txBox="1">
            <a:spLocks noGrp="1"/>
          </p:cNvSpPr>
          <p:nvPr>
            <p:ph type="ctrTitle" idx="4294967295"/>
          </p:nvPr>
        </p:nvSpPr>
        <p:spPr>
          <a:xfrm>
            <a:off x="6527425" y="3751163"/>
            <a:ext cx="1518454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 err="1"/>
              <a:t>Chheavvey</a:t>
            </a:r>
            <a:r>
              <a:rPr lang="en-US" sz="900" dirty="0"/>
              <a:t> </a:t>
            </a:r>
            <a:r>
              <a:rPr lang="en-US" sz="900" dirty="0" err="1"/>
              <a:t>Pann</a:t>
            </a:r>
            <a:r>
              <a:rPr lang="en-US" sz="900" dirty="0"/>
              <a:t> 3%</a:t>
            </a:r>
          </a:p>
        </p:txBody>
      </p:sp>
      <p:cxnSp>
        <p:nvCxnSpPr>
          <p:cNvPr id="995" name="Google Shape;995;p36"/>
          <p:cNvCxnSpPr>
            <a:cxnSpLocks/>
            <a:endCxn id="991" idx="2"/>
          </p:cNvCxnSpPr>
          <p:nvPr/>
        </p:nvCxnSpPr>
        <p:spPr>
          <a:xfrm rot="10800000" flipV="1">
            <a:off x="1630217" y="3830550"/>
            <a:ext cx="2036908" cy="276000"/>
          </a:xfrm>
          <a:prstGeom prst="bentConnector4">
            <a:avLst>
              <a:gd name="adj1" fmla="val 31043"/>
              <a:gd name="adj2" fmla="val 182826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6" name="Google Shape;996;p36"/>
          <p:cNvCxnSpPr/>
          <p:nvPr/>
        </p:nvCxnSpPr>
        <p:spPr>
          <a:xfrm flipH="1">
            <a:off x="5734150" y="1671125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7" name="Google Shape;997;p36"/>
          <p:cNvCxnSpPr>
            <a:cxnSpLocks/>
            <a:endCxn id="993" idx="2"/>
          </p:cNvCxnSpPr>
          <p:nvPr/>
        </p:nvCxnSpPr>
        <p:spPr>
          <a:xfrm>
            <a:off x="5518825" y="3967072"/>
            <a:ext cx="1635900" cy="416100"/>
          </a:xfrm>
          <a:prstGeom prst="bentConnector4">
            <a:avLst>
              <a:gd name="adj1" fmla="val 30827"/>
              <a:gd name="adj2" fmla="val 154939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8" name="Google Shape;998;p3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Google Shape;996;p36">
            <a:extLst>
              <a:ext uri="{FF2B5EF4-FFF2-40B4-BE49-F238E27FC236}">
                <a16:creationId xmlns:a16="http://schemas.microsoft.com/office/drawing/2014/main" id="{98C031A9-B398-B443-EEAC-A6874B78E2C7}"/>
              </a:ext>
            </a:extLst>
          </p:cNvPr>
          <p:cNvCxnSpPr>
            <a:cxnSpLocks/>
          </p:cNvCxnSpPr>
          <p:nvPr/>
        </p:nvCxnSpPr>
        <p:spPr>
          <a:xfrm>
            <a:off x="2508412" y="1561719"/>
            <a:ext cx="993867" cy="405875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" name="Google Shape;991;p36">
            <a:extLst>
              <a:ext uri="{FF2B5EF4-FFF2-40B4-BE49-F238E27FC236}">
                <a16:creationId xmlns:a16="http://schemas.microsoft.com/office/drawing/2014/main" id="{03A20BCB-2C91-3EB6-0B19-B59561B6A376}"/>
              </a:ext>
            </a:extLst>
          </p:cNvPr>
          <p:cNvSpPr txBox="1">
            <a:spLocks/>
          </p:cNvSpPr>
          <p:nvPr/>
        </p:nvSpPr>
        <p:spPr>
          <a:xfrm>
            <a:off x="928343" y="1549150"/>
            <a:ext cx="14547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171450" indent="-171450" algn="r">
              <a:spcAft>
                <a:spcPts val="600"/>
              </a:spcAft>
              <a:buSzPct val="100000"/>
              <a:buFont typeface="Wingdings" pitchFamily="2" charset="2"/>
              <a:buChar char="§"/>
            </a:pPr>
            <a:r>
              <a:rPr lang="en-US" sz="900" dirty="0" err="1"/>
              <a:t>Xây</a:t>
            </a:r>
            <a:r>
              <a:rPr lang="en-US" sz="900" dirty="0"/>
              <a:t> </a:t>
            </a:r>
            <a:r>
              <a:rPr lang="en-US" sz="900" dirty="0" err="1"/>
              <a:t>dựng</a:t>
            </a:r>
            <a:r>
              <a:rPr lang="en-US" sz="900" dirty="0"/>
              <a:t> database</a:t>
            </a:r>
          </a:p>
          <a:p>
            <a:pPr marL="171450" indent="-171450" algn="r">
              <a:spcAft>
                <a:spcPts val="600"/>
              </a:spcAft>
              <a:buSzPct val="100000"/>
              <a:buFont typeface="Wingdings" pitchFamily="2" charset="2"/>
              <a:buChar char="§"/>
            </a:pPr>
            <a:r>
              <a:rPr lang="en-US" sz="900" dirty="0" err="1"/>
              <a:t>Chỉnh</a:t>
            </a:r>
            <a:r>
              <a:rPr lang="en-US" sz="900" dirty="0"/>
              <a:t> CSS</a:t>
            </a:r>
          </a:p>
          <a:p>
            <a:pPr marL="171450" indent="-171450" algn="r">
              <a:spcAft>
                <a:spcPts val="600"/>
              </a:spcAft>
              <a:buSzPct val="100000"/>
              <a:buFont typeface="Wingdings" pitchFamily="2" charset="2"/>
              <a:buChar char="§"/>
            </a:pPr>
            <a:r>
              <a:rPr lang="en-US" sz="900" dirty="0" err="1"/>
              <a:t>Viết</a:t>
            </a:r>
            <a:r>
              <a:rPr lang="en-US" sz="900" dirty="0"/>
              <a:t> </a:t>
            </a:r>
            <a:r>
              <a:rPr lang="en-US" sz="900" dirty="0" err="1"/>
              <a:t>báo</a:t>
            </a:r>
            <a:r>
              <a:rPr lang="en-US" sz="900" dirty="0"/>
              <a:t> </a:t>
            </a:r>
            <a:r>
              <a:rPr lang="en-US" sz="900" dirty="0" err="1"/>
              <a:t>cáo</a:t>
            </a:r>
            <a:endParaRPr lang="en-US" sz="900" dirty="0"/>
          </a:p>
        </p:txBody>
      </p:sp>
      <p:sp>
        <p:nvSpPr>
          <p:cNvPr id="11" name="Google Shape;992;p36">
            <a:extLst>
              <a:ext uri="{FF2B5EF4-FFF2-40B4-BE49-F238E27FC236}">
                <a16:creationId xmlns:a16="http://schemas.microsoft.com/office/drawing/2014/main" id="{D7199A3D-7BD7-990D-D595-2771B5BA0C17}"/>
              </a:ext>
            </a:extLst>
          </p:cNvPr>
          <p:cNvSpPr txBox="1">
            <a:spLocks/>
          </p:cNvSpPr>
          <p:nvPr/>
        </p:nvSpPr>
        <p:spPr>
          <a:xfrm>
            <a:off x="1209393" y="1318500"/>
            <a:ext cx="11736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r"/>
            <a:r>
              <a:rPr lang="en-US" sz="900" dirty="0" err="1"/>
              <a:t>Trần</a:t>
            </a:r>
            <a:r>
              <a:rPr lang="en-US" sz="900" dirty="0"/>
              <a:t> </a:t>
            </a:r>
            <a:r>
              <a:rPr lang="en-US" sz="900" dirty="0" err="1"/>
              <a:t>Tiến</a:t>
            </a:r>
            <a:r>
              <a:rPr lang="en-US" sz="900" dirty="0"/>
              <a:t> Anh 20%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Q&amp;A Section</a:t>
            </a:r>
            <a:endParaRPr dirty="0"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629B2A9-7D32-544E-F37F-A9ADD0B0A5D5}"/>
              </a:ext>
            </a:extLst>
          </p:cNvPr>
          <p:cNvSpPr txBox="1"/>
          <p:nvPr/>
        </p:nvSpPr>
        <p:spPr>
          <a:xfrm>
            <a:off x="3984806" y="2211654"/>
            <a:ext cx="43910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VN" dirty="0">
                <a:solidFill>
                  <a:schemeClr val="tx1"/>
                </a:solidFill>
              </a:rPr>
              <a:t>If you have any questions, </a:t>
            </a:r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VN" dirty="0">
                <a:solidFill>
                  <a:schemeClr val="tx1"/>
                </a:solidFill>
              </a:rPr>
              <a:t>lease keep it yourself</a:t>
            </a:r>
          </a:p>
          <a:p>
            <a:r>
              <a:rPr lang="en-VN" dirty="0">
                <a:solidFill>
                  <a:schemeClr val="tx1"/>
                </a:solidFill>
              </a:rPr>
              <a:t>I’m not GOOGLE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Mục lục</a:t>
            </a:r>
            <a:endParaRPr dirty="0"/>
          </a:p>
        </p:txBody>
      </p:sp>
      <p:sp>
        <p:nvSpPr>
          <p:cNvPr id="220" name="Google Shape;220;p23"/>
          <p:cNvSpPr txBox="1">
            <a:spLocks noGrp="1"/>
          </p:cNvSpPr>
          <p:nvPr>
            <p:ph type="title" idx="2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 idx="4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05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4" name="Google Shape;224;p23"/>
          <p:cNvSpPr txBox="1">
            <a:spLocks noGrp="1"/>
          </p:cNvSpPr>
          <p:nvPr>
            <p:ph type="title" idx="6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06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8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8" name="Google Shape;228;p23"/>
          <p:cNvSpPr txBox="1">
            <a:spLocks noGrp="1"/>
          </p:cNvSpPr>
          <p:nvPr>
            <p:ph type="title" idx="13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 idx="15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1" name="Google Shape;231;p23"/>
          <p:cNvSpPr txBox="1">
            <a:spLocks noGrp="1"/>
          </p:cNvSpPr>
          <p:nvPr>
            <p:ph type="ctrTitle" idx="16"/>
          </p:nvPr>
        </p:nvSpPr>
        <p:spPr>
          <a:xfrm>
            <a:off x="652632" y="220524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Thông tin thành viên</a:t>
            </a:r>
            <a:endParaRPr dirty="0"/>
          </a:p>
        </p:txBody>
      </p:sp>
      <p:sp>
        <p:nvSpPr>
          <p:cNvPr id="232" name="Google Shape;232;p23"/>
          <p:cNvSpPr txBox="1">
            <a:spLocks noGrp="1"/>
          </p:cNvSpPr>
          <p:nvPr>
            <p:ph type="ctrTitle" idx="17"/>
          </p:nvPr>
        </p:nvSpPr>
        <p:spPr>
          <a:xfrm>
            <a:off x="652632" y="312944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Tổng quan về đề tài</a:t>
            </a:r>
            <a:endParaRPr dirty="0"/>
          </a:p>
        </p:txBody>
      </p:sp>
      <p:sp>
        <p:nvSpPr>
          <p:cNvPr id="233" name="Google Shape;233;p23"/>
          <p:cNvSpPr txBox="1">
            <a:spLocks noGrp="1"/>
          </p:cNvSpPr>
          <p:nvPr>
            <p:ph type="ctrTitle" idx="18"/>
          </p:nvPr>
        </p:nvSpPr>
        <p:spPr>
          <a:xfrm>
            <a:off x="652632" y="401838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s" dirty="0"/>
              <a:t>Mô tả tính năng</a:t>
            </a:r>
            <a:endParaRPr dirty="0"/>
          </a:p>
        </p:txBody>
      </p:sp>
      <p:sp>
        <p:nvSpPr>
          <p:cNvPr id="234" name="Google Shape;234;p23"/>
          <p:cNvSpPr txBox="1">
            <a:spLocks noGrp="1"/>
          </p:cNvSpPr>
          <p:nvPr>
            <p:ph type="ctrTitle" idx="19"/>
          </p:nvPr>
        </p:nvSpPr>
        <p:spPr>
          <a:xfrm>
            <a:off x="6433657" y="220524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Demo</a:t>
            </a:r>
            <a:endParaRPr dirty="0"/>
          </a:p>
        </p:txBody>
      </p:sp>
      <p:sp>
        <p:nvSpPr>
          <p:cNvPr id="235" name="Google Shape;235;p23"/>
          <p:cNvSpPr txBox="1">
            <a:spLocks noGrp="1"/>
          </p:cNvSpPr>
          <p:nvPr>
            <p:ph type="ctrTitle" idx="20"/>
          </p:nvPr>
        </p:nvSpPr>
        <p:spPr>
          <a:xfrm>
            <a:off x="6433657" y="312944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Đóng góp thành viên</a:t>
            </a:r>
            <a:endParaRPr dirty="0"/>
          </a:p>
        </p:txBody>
      </p:sp>
      <p:sp>
        <p:nvSpPr>
          <p:cNvPr id="236" name="Google Shape;236;p23"/>
          <p:cNvSpPr txBox="1">
            <a:spLocks noGrp="1"/>
          </p:cNvSpPr>
          <p:nvPr>
            <p:ph type="ctrTitle" idx="21"/>
          </p:nvPr>
        </p:nvSpPr>
        <p:spPr>
          <a:xfrm>
            <a:off x="6433657" y="401838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Trả lời câu hỏi</a:t>
            </a:r>
            <a:endParaRPr dirty="0"/>
          </a:p>
        </p:txBody>
      </p:sp>
      <p:sp>
        <p:nvSpPr>
          <p:cNvPr id="237" name="Google Shape;237;p23"/>
          <p:cNvSpPr/>
          <p:nvPr/>
        </p:nvSpPr>
        <p:spPr>
          <a:xfrm>
            <a:off x="3597855" y="383519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3597856" y="2015863"/>
            <a:ext cx="428915" cy="426116"/>
            <a:chOff x="6226275" y="3911538"/>
            <a:chExt cx="900325" cy="894450"/>
          </a:xfrm>
        </p:grpSpPr>
        <p:sp>
          <p:nvSpPr>
            <p:cNvPr id="239" name="Google Shape;239;p23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23"/>
          <p:cNvSpPr/>
          <p:nvPr/>
        </p:nvSpPr>
        <p:spPr>
          <a:xfrm>
            <a:off x="3597844" y="2922788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23"/>
          <p:cNvGrpSpPr/>
          <p:nvPr/>
        </p:nvGrpSpPr>
        <p:grpSpPr>
          <a:xfrm>
            <a:off x="5109482" y="2921464"/>
            <a:ext cx="432964" cy="431586"/>
            <a:chOff x="5812000" y="2553488"/>
            <a:chExt cx="769850" cy="767400"/>
          </a:xfrm>
        </p:grpSpPr>
        <p:sp>
          <p:nvSpPr>
            <p:cNvPr id="249" name="Google Shape;249;p23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3"/>
          <p:cNvSpPr/>
          <p:nvPr/>
        </p:nvSpPr>
        <p:spPr>
          <a:xfrm>
            <a:off x="5109480" y="3832541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3"/>
          <p:cNvSpPr/>
          <p:nvPr/>
        </p:nvSpPr>
        <p:spPr>
          <a:xfrm>
            <a:off x="5087875" y="2087844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921116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/>
              <a:t>Thông tin thành viên</a:t>
            </a:r>
            <a:endParaRPr sz="3000"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5" name="Google Shape;265;p24"/>
          <p:cNvGrpSpPr/>
          <p:nvPr/>
        </p:nvGrpSpPr>
        <p:grpSpPr>
          <a:xfrm>
            <a:off x="1110251" y="1395327"/>
            <a:ext cx="2342144" cy="1664528"/>
            <a:chOff x="160325" y="221250"/>
            <a:chExt cx="7199950" cy="5116900"/>
          </a:xfrm>
        </p:grpSpPr>
        <p:sp>
          <p:nvSpPr>
            <p:cNvPr id="266" name="Google Shape;266;p24"/>
            <p:cNvSpPr/>
            <p:nvPr/>
          </p:nvSpPr>
          <p:spPr>
            <a:xfrm>
              <a:off x="2429200" y="1820275"/>
              <a:ext cx="2493650" cy="3513550"/>
            </a:xfrm>
            <a:custGeom>
              <a:avLst/>
              <a:gdLst/>
              <a:ahLst/>
              <a:cxnLst/>
              <a:rect l="l" t="t" r="r" b="b"/>
              <a:pathLst>
                <a:path w="99746" h="140542" extrusionOk="0">
                  <a:moveTo>
                    <a:pt x="86262" y="95423"/>
                  </a:moveTo>
                  <a:lnTo>
                    <a:pt x="86262" y="53416"/>
                  </a:lnTo>
                  <a:cubicBezTo>
                    <a:pt x="86780" y="53243"/>
                    <a:pt x="87126" y="53071"/>
                    <a:pt x="87645" y="52898"/>
                  </a:cubicBezTo>
                  <a:cubicBezTo>
                    <a:pt x="99745" y="47366"/>
                    <a:pt x="95251" y="29215"/>
                    <a:pt x="82113" y="29734"/>
                  </a:cubicBezTo>
                  <a:cubicBezTo>
                    <a:pt x="68802" y="30252"/>
                    <a:pt x="65863" y="48749"/>
                    <a:pt x="78310" y="53243"/>
                  </a:cubicBezTo>
                  <a:lnTo>
                    <a:pt x="78828" y="53416"/>
                  </a:lnTo>
                  <a:lnTo>
                    <a:pt x="78828" y="91447"/>
                  </a:lnTo>
                  <a:lnTo>
                    <a:pt x="49960" y="111154"/>
                  </a:lnTo>
                  <a:lnTo>
                    <a:pt x="49960" y="23856"/>
                  </a:lnTo>
                  <a:cubicBezTo>
                    <a:pt x="62925" y="19534"/>
                    <a:pt x="60159" y="519"/>
                    <a:pt x="46502" y="173"/>
                  </a:cubicBezTo>
                  <a:cubicBezTo>
                    <a:pt x="33019" y="0"/>
                    <a:pt x="29388" y="18843"/>
                    <a:pt x="42008" y="23510"/>
                  </a:cubicBezTo>
                  <a:lnTo>
                    <a:pt x="42526" y="23683"/>
                  </a:lnTo>
                  <a:lnTo>
                    <a:pt x="42526" y="82285"/>
                  </a:lnTo>
                  <a:lnTo>
                    <a:pt x="20399" y="71567"/>
                  </a:lnTo>
                  <a:lnTo>
                    <a:pt x="20399" y="43909"/>
                  </a:lnTo>
                  <a:cubicBezTo>
                    <a:pt x="20918" y="43736"/>
                    <a:pt x="21264" y="43736"/>
                    <a:pt x="21782" y="43563"/>
                  </a:cubicBezTo>
                  <a:cubicBezTo>
                    <a:pt x="33883" y="37858"/>
                    <a:pt x="29388" y="19880"/>
                    <a:pt x="16250" y="20399"/>
                  </a:cubicBezTo>
                  <a:cubicBezTo>
                    <a:pt x="2940" y="20917"/>
                    <a:pt x="1" y="39241"/>
                    <a:pt x="12447" y="43909"/>
                  </a:cubicBezTo>
                  <a:lnTo>
                    <a:pt x="12966" y="44082"/>
                  </a:lnTo>
                  <a:lnTo>
                    <a:pt x="12966" y="76235"/>
                  </a:lnTo>
                  <a:lnTo>
                    <a:pt x="42526" y="90756"/>
                  </a:lnTo>
                  <a:lnTo>
                    <a:pt x="42526" y="140541"/>
                  </a:lnTo>
                  <a:lnTo>
                    <a:pt x="49960" y="140541"/>
                  </a:lnTo>
                  <a:lnTo>
                    <a:pt x="49960" y="120143"/>
                  </a:lnTo>
                  <a:close/>
                  <a:moveTo>
                    <a:pt x="78310" y="40278"/>
                  </a:moveTo>
                  <a:cubicBezTo>
                    <a:pt x="78828" y="38550"/>
                    <a:pt x="80557" y="37340"/>
                    <a:pt x="82632" y="37340"/>
                  </a:cubicBezTo>
                  <a:cubicBezTo>
                    <a:pt x="83150" y="37340"/>
                    <a:pt x="83669" y="37340"/>
                    <a:pt x="84187" y="37513"/>
                  </a:cubicBezTo>
                  <a:cubicBezTo>
                    <a:pt x="88163" y="38895"/>
                    <a:pt x="88336" y="44600"/>
                    <a:pt x="84533" y="46156"/>
                  </a:cubicBezTo>
                  <a:cubicBezTo>
                    <a:pt x="80730" y="47885"/>
                    <a:pt x="76754" y="44254"/>
                    <a:pt x="78137" y="40451"/>
                  </a:cubicBezTo>
                  <a:close/>
                  <a:moveTo>
                    <a:pt x="12447" y="34401"/>
                  </a:moveTo>
                  <a:cubicBezTo>
                    <a:pt x="11064" y="31289"/>
                    <a:pt x="13484" y="28005"/>
                    <a:pt x="16769" y="28005"/>
                  </a:cubicBezTo>
                  <a:cubicBezTo>
                    <a:pt x="17288" y="28005"/>
                    <a:pt x="17806" y="28005"/>
                    <a:pt x="18325" y="28178"/>
                  </a:cubicBezTo>
                  <a:cubicBezTo>
                    <a:pt x="22301" y="29388"/>
                    <a:pt x="22474" y="35092"/>
                    <a:pt x="18671" y="36821"/>
                  </a:cubicBezTo>
                  <a:cubicBezTo>
                    <a:pt x="16250" y="37858"/>
                    <a:pt x="13484" y="36821"/>
                    <a:pt x="12447" y="34574"/>
                  </a:cubicBezTo>
                  <a:close/>
                  <a:moveTo>
                    <a:pt x="42008" y="14176"/>
                  </a:moveTo>
                  <a:cubicBezTo>
                    <a:pt x="41489" y="12965"/>
                    <a:pt x="41489" y="11755"/>
                    <a:pt x="42008" y="10545"/>
                  </a:cubicBezTo>
                  <a:cubicBezTo>
                    <a:pt x="42699" y="8817"/>
                    <a:pt x="44428" y="7607"/>
                    <a:pt x="46329" y="7607"/>
                  </a:cubicBezTo>
                  <a:cubicBezTo>
                    <a:pt x="48058" y="7607"/>
                    <a:pt x="49787" y="8644"/>
                    <a:pt x="50478" y="10200"/>
                  </a:cubicBezTo>
                  <a:cubicBezTo>
                    <a:pt x="50997" y="11410"/>
                    <a:pt x="50997" y="12620"/>
                    <a:pt x="50651" y="13830"/>
                  </a:cubicBezTo>
                  <a:cubicBezTo>
                    <a:pt x="49787" y="16250"/>
                    <a:pt x="47194" y="17460"/>
                    <a:pt x="44774" y="16596"/>
                  </a:cubicBezTo>
                  <a:cubicBezTo>
                    <a:pt x="43563" y="16077"/>
                    <a:pt x="42526" y="15213"/>
                    <a:pt x="42008" y="14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160325" y="221250"/>
              <a:ext cx="7199950" cy="5116900"/>
            </a:xfrm>
            <a:custGeom>
              <a:avLst/>
              <a:gdLst/>
              <a:ahLst/>
              <a:cxnLst/>
              <a:rect l="l" t="t" r="r" b="b"/>
              <a:pathLst>
                <a:path w="287998" h="204676" extrusionOk="0">
                  <a:moveTo>
                    <a:pt x="219196" y="79865"/>
                  </a:moveTo>
                  <a:cubicBezTo>
                    <a:pt x="217468" y="40106"/>
                    <a:pt x="186697" y="7607"/>
                    <a:pt x="146938" y="3804"/>
                  </a:cubicBezTo>
                  <a:cubicBezTo>
                    <a:pt x="107178" y="1"/>
                    <a:pt x="70876" y="26104"/>
                    <a:pt x="61714" y="64999"/>
                  </a:cubicBezTo>
                  <a:cubicBezTo>
                    <a:pt x="25585" y="70876"/>
                    <a:pt x="0" y="103548"/>
                    <a:pt x="2939" y="140023"/>
                  </a:cubicBezTo>
                  <a:cubicBezTo>
                    <a:pt x="5878" y="176498"/>
                    <a:pt x="36648" y="204675"/>
                    <a:pt x="73296" y="204502"/>
                  </a:cubicBezTo>
                  <a:lnTo>
                    <a:pt x="86088" y="204502"/>
                  </a:lnTo>
                  <a:lnTo>
                    <a:pt x="86088" y="148321"/>
                  </a:lnTo>
                  <a:cubicBezTo>
                    <a:pt x="87471" y="147802"/>
                    <a:pt x="88854" y="147110"/>
                    <a:pt x="89891" y="146073"/>
                  </a:cubicBezTo>
                  <a:cubicBezTo>
                    <a:pt x="92485" y="144172"/>
                    <a:pt x="94040" y="141233"/>
                    <a:pt x="94386" y="137948"/>
                  </a:cubicBezTo>
                  <a:cubicBezTo>
                    <a:pt x="95596" y="127749"/>
                    <a:pt x="84360" y="120835"/>
                    <a:pt x="75716" y="126366"/>
                  </a:cubicBezTo>
                  <a:cubicBezTo>
                    <a:pt x="67246" y="131898"/>
                    <a:pt x="68802" y="145036"/>
                    <a:pt x="78655" y="148148"/>
                  </a:cubicBezTo>
                  <a:lnTo>
                    <a:pt x="78655" y="196896"/>
                  </a:lnTo>
                  <a:lnTo>
                    <a:pt x="73296" y="196896"/>
                  </a:lnTo>
                  <a:cubicBezTo>
                    <a:pt x="40279" y="196723"/>
                    <a:pt x="12965" y="171139"/>
                    <a:pt x="10891" y="138121"/>
                  </a:cubicBezTo>
                  <a:cubicBezTo>
                    <a:pt x="8817" y="105277"/>
                    <a:pt x="32672" y="76235"/>
                    <a:pt x="65344" y="72086"/>
                  </a:cubicBezTo>
                  <a:lnTo>
                    <a:pt x="67937" y="71740"/>
                  </a:lnTo>
                  <a:lnTo>
                    <a:pt x="68456" y="69147"/>
                  </a:lnTo>
                  <a:cubicBezTo>
                    <a:pt x="75716" y="32673"/>
                    <a:pt x="109598" y="7780"/>
                    <a:pt x="146592" y="11410"/>
                  </a:cubicBezTo>
                  <a:cubicBezTo>
                    <a:pt x="183413" y="15040"/>
                    <a:pt x="211590" y="46156"/>
                    <a:pt x="211763" y="83323"/>
                  </a:cubicBezTo>
                  <a:lnTo>
                    <a:pt x="211763" y="86780"/>
                  </a:lnTo>
                  <a:lnTo>
                    <a:pt x="215220" y="86953"/>
                  </a:lnTo>
                  <a:cubicBezTo>
                    <a:pt x="226630" y="88163"/>
                    <a:pt x="237693" y="91102"/>
                    <a:pt x="248238" y="95942"/>
                  </a:cubicBezTo>
                  <a:cubicBezTo>
                    <a:pt x="269501" y="106141"/>
                    <a:pt x="280392" y="122045"/>
                    <a:pt x="280392" y="143653"/>
                  </a:cubicBezTo>
                  <a:cubicBezTo>
                    <a:pt x="280392" y="171485"/>
                    <a:pt x="257400" y="196896"/>
                    <a:pt x="232161" y="196896"/>
                  </a:cubicBezTo>
                  <a:lnTo>
                    <a:pt x="205886" y="196896"/>
                  </a:lnTo>
                  <a:lnTo>
                    <a:pt x="205886" y="156791"/>
                  </a:lnTo>
                  <a:cubicBezTo>
                    <a:pt x="219196" y="153334"/>
                    <a:pt x="217468" y="133800"/>
                    <a:pt x="203638" y="132935"/>
                  </a:cubicBezTo>
                  <a:cubicBezTo>
                    <a:pt x="189982" y="131898"/>
                    <a:pt x="185487" y="151086"/>
                    <a:pt x="198279" y="156272"/>
                  </a:cubicBezTo>
                  <a:lnTo>
                    <a:pt x="198279" y="204502"/>
                  </a:lnTo>
                  <a:lnTo>
                    <a:pt x="232334" y="204502"/>
                  </a:lnTo>
                  <a:cubicBezTo>
                    <a:pt x="261895" y="204502"/>
                    <a:pt x="287998" y="176152"/>
                    <a:pt x="287998" y="143826"/>
                  </a:cubicBezTo>
                  <a:cubicBezTo>
                    <a:pt x="287998" y="92657"/>
                    <a:pt x="233544" y="81940"/>
                    <a:pt x="219196" y="79865"/>
                  </a:cubicBezTo>
                  <a:close/>
                  <a:moveTo>
                    <a:pt x="77791" y="136047"/>
                  </a:moveTo>
                  <a:cubicBezTo>
                    <a:pt x="77964" y="133800"/>
                    <a:pt x="80038" y="132071"/>
                    <a:pt x="82285" y="132071"/>
                  </a:cubicBezTo>
                  <a:lnTo>
                    <a:pt x="82804" y="132071"/>
                  </a:lnTo>
                  <a:cubicBezTo>
                    <a:pt x="85397" y="132244"/>
                    <a:pt x="87298" y="134664"/>
                    <a:pt x="86953" y="137257"/>
                  </a:cubicBezTo>
                  <a:cubicBezTo>
                    <a:pt x="86780" y="138467"/>
                    <a:pt x="86261" y="139504"/>
                    <a:pt x="85224" y="140369"/>
                  </a:cubicBezTo>
                  <a:cubicBezTo>
                    <a:pt x="81940" y="142962"/>
                    <a:pt x="77272" y="140196"/>
                    <a:pt x="77791" y="136220"/>
                  </a:cubicBezTo>
                  <a:close/>
                  <a:moveTo>
                    <a:pt x="198279" y="144517"/>
                  </a:moveTo>
                  <a:cubicBezTo>
                    <a:pt x="198452" y="142097"/>
                    <a:pt x="200527" y="140369"/>
                    <a:pt x="202774" y="140369"/>
                  </a:cubicBezTo>
                  <a:lnTo>
                    <a:pt x="203293" y="140369"/>
                  </a:lnTo>
                  <a:cubicBezTo>
                    <a:pt x="204503" y="140541"/>
                    <a:pt x="205713" y="141060"/>
                    <a:pt x="206404" y="142097"/>
                  </a:cubicBezTo>
                  <a:cubicBezTo>
                    <a:pt x="208997" y="145209"/>
                    <a:pt x="206404" y="150049"/>
                    <a:pt x="202255" y="149531"/>
                  </a:cubicBezTo>
                  <a:cubicBezTo>
                    <a:pt x="199835" y="149185"/>
                    <a:pt x="197934" y="146938"/>
                    <a:pt x="198279" y="1445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2472425" y="4158300"/>
              <a:ext cx="726075" cy="1175525"/>
            </a:xfrm>
            <a:custGeom>
              <a:avLst/>
              <a:gdLst/>
              <a:ahLst/>
              <a:cxnLst/>
              <a:rect l="l" t="t" r="r" b="b"/>
              <a:pathLst>
                <a:path w="29043" h="47021" extrusionOk="0">
                  <a:moveTo>
                    <a:pt x="19189" y="1038"/>
                  </a:moveTo>
                  <a:cubicBezTo>
                    <a:pt x="16077" y="0"/>
                    <a:pt x="12793" y="173"/>
                    <a:pt x="9854" y="1556"/>
                  </a:cubicBezTo>
                  <a:cubicBezTo>
                    <a:pt x="1" y="6051"/>
                    <a:pt x="519" y="20053"/>
                    <a:pt x="10718" y="23856"/>
                  </a:cubicBezTo>
                  <a:lnTo>
                    <a:pt x="11237" y="24029"/>
                  </a:lnTo>
                  <a:lnTo>
                    <a:pt x="11237" y="47020"/>
                  </a:lnTo>
                  <a:lnTo>
                    <a:pt x="18670" y="47020"/>
                  </a:lnTo>
                  <a:lnTo>
                    <a:pt x="18670" y="24029"/>
                  </a:lnTo>
                  <a:cubicBezTo>
                    <a:pt x="25585" y="21782"/>
                    <a:pt x="29042" y="14003"/>
                    <a:pt x="25931" y="7434"/>
                  </a:cubicBezTo>
                  <a:cubicBezTo>
                    <a:pt x="24548" y="4495"/>
                    <a:pt x="22128" y="2248"/>
                    <a:pt x="19189" y="1038"/>
                  </a:cubicBezTo>
                  <a:close/>
                  <a:moveTo>
                    <a:pt x="19189" y="14003"/>
                  </a:moveTo>
                  <a:cubicBezTo>
                    <a:pt x="17979" y="17633"/>
                    <a:pt x="13311" y="18151"/>
                    <a:pt x="11064" y="15040"/>
                  </a:cubicBezTo>
                  <a:cubicBezTo>
                    <a:pt x="8990" y="12101"/>
                    <a:pt x="11237" y="7779"/>
                    <a:pt x="14867" y="7779"/>
                  </a:cubicBezTo>
                  <a:cubicBezTo>
                    <a:pt x="15386" y="7779"/>
                    <a:pt x="16077" y="7952"/>
                    <a:pt x="16596" y="8125"/>
                  </a:cubicBezTo>
                  <a:cubicBezTo>
                    <a:pt x="19016" y="8990"/>
                    <a:pt x="20226" y="11583"/>
                    <a:pt x="19189" y="14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054175" y="4408950"/>
              <a:ext cx="816800" cy="916225"/>
            </a:xfrm>
            <a:custGeom>
              <a:avLst/>
              <a:gdLst/>
              <a:ahLst/>
              <a:cxnLst/>
              <a:rect l="l" t="t" r="r" b="b"/>
              <a:pathLst>
                <a:path w="32672" h="36649" extrusionOk="0">
                  <a:moveTo>
                    <a:pt x="23164" y="5360"/>
                  </a:moveTo>
                  <a:cubicBezTo>
                    <a:pt x="8125" y="1"/>
                    <a:pt x="0" y="22301"/>
                    <a:pt x="14867" y="28005"/>
                  </a:cubicBezTo>
                  <a:lnTo>
                    <a:pt x="15212" y="28005"/>
                  </a:lnTo>
                  <a:lnTo>
                    <a:pt x="15212" y="36649"/>
                  </a:lnTo>
                  <a:lnTo>
                    <a:pt x="22819" y="36649"/>
                  </a:lnTo>
                  <a:lnTo>
                    <a:pt x="22819" y="28005"/>
                  </a:lnTo>
                  <a:cubicBezTo>
                    <a:pt x="23164" y="28005"/>
                    <a:pt x="23683" y="27832"/>
                    <a:pt x="24029" y="27659"/>
                  </a:cubicBezTo>
                  <a:cubicBezTo>
                    <a:pt x="26967" y="26277"/>
                    <a:pt x="29215" y="23856"/>
                    <a:pt x="30425" y="20745"/>
                  </a:cubicBezTo>
                  <a:cubicBezTo>
                    <a:pt x="32672" y="14522"/>
                    <a:pt x="29387" y="7607"/>
                    <a:pt x="23164" y="5360"/>
                  </a:cubicBezTo>
                  <a:close/>
                  <a:moveTo>
                    <a:pt x="23337" y="18325"/>
                  </a:moveTo>
                  <a:cubicBezTo>
                    <a:pt x="22991" y="19362"/>
                    <a:pt x="22127" y="20399"/>
                    <a:pt x="20917" y="20918"/>
                  </a:cubicBezTo>
                  <a:cubicBezTo>
                    <a:pt x="19880" y="21436"/>
                    <a:pt x="18497" y="21436"/>
                    <a:pt x="17460" y="21091"/>
                  </a:cubicBezTo>
                  <a:cubicBezTo>
                    <a:pt x="15039" y="20226"/>
                    <a:pt x="13829" y="17460"/>
                    <a:pt x="14694" y="15040"/>
                  </a:cubicBezTo>
                  <a:cubicBezTo>
                    <a:pt x="15385" y="13311"/>
                    <a:pt x="17114" y="12101"/>
                    <a:pt x="19015" y="12101"/>
                  </a:cubicBezTo>
                  <a:cubicBezTo>
                    <a:pt x="19534" y="12101"/>
                    <a:pt x="20053" y="12101"/>
                    <a:pt x="20571" y="12274"/>
                  </a:cubicBezTo>
                  <a:cubicBezTo>
                    <a:pt x="22991" y="13311"/>
                    <a:pt x="24201" y="15905"/>
                    <a:pt x="23337" y="183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4"/>
          <p:cNvSpPr txBox="1">
            <a:spLocks noGrp="1"/>
          </p:cNvSpPr>
          <p:nvPr>
            <p:ph type="ctrTitle"/>
          </p:nvPr>
        </p:nvSpPr>
        <p:spPr>
          <a:xfrm>
            <a:off x="611580" y="3192350"/>
            <a:ext cx="34575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48FFD5"/>
                </a:solidFill>
                <a:latin typeface="Impact"/>
                <a:ea typeface="Impact"/>
                <a:cs typeface="Impact"/>
                <a:sym typeface="Impact"/>
              </a:rPr>
              <a:t>CN Web 20212</a:t>
            </a:r>
            <a:endParaRPr dirty="0">
              <a:solidFill>
                <a:srgbClr val="48FFD5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39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THE TEAM</a:t>
            </a:r>
            <a:endParaRPr dirty="0"/>
          </a:p>
        </p:txBody>
      </p:sp>
      <p:pic>
        <p:nvPicPr>
          <p:cNvPr id="1109" name="Google Shape;1109;p39"/>
          <p:cNvPicPr preferRelativeResize="0"/>
          <p:nvPr/>
        </p:nvPicPr>
        <p:blipFill rotWithShape="1">
          <a:blip r:embed="rId3">
            <a:alphaModFix/>
          </a:blip>
          <a:srcRect l="14268" r="27494"/>
          <a:stretch/>
        </p:blipFill>
        <p:spPr>
          <a:xfrm>
            <a:off x="3907776" y="1453300"/>
            <a:ext cx="1138841" cy="3309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0" name="Google Shape;1110;p39"/>
          <p:cNvPicPr preferRelativeResize="0"/>
          <p:nvPr/>
        </p:nvPicPr>
        <p:blipFill rotWithShape="1">
          <a:blip r:embed="rId4">
            <a:alphaModFix/>
          </a:blip>
          <a:srcRect l="49703" r="24287"/>
          <a:stretch/>
        </p:blipFill>
        <p:spPr>
          <a:xfrm>
            <a:off x="2709088" y="1453300"/>
            <a:ext cx="1138841" cy="3309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1" name="Google Shape;1111;p39"/>
          <p:cNvPicPr preferRelativeResize="0"/>
          <p:nvPr/>
        </p:nvPicPr>
        <p:blipFill rotWithShape="1">
          <a:blip r:embed="rId5">
            <a:alphaModFix/>
          </a:blip>
          <a:srcRect l="37643" r="36348"/>
          <a:stretch/>
        </p:blipFill>
        <p:spPr>
          <a:xfrm>
            <a:off x="1510400" y="1453300"/>
            <a:ext cx="1138841" cy="3309202"/>
          </a:xfrm>
          <a:prstGeom prst="rect">
            <a:avLst/>
          </a:prstGeom>
          <a:noFill/>
          <a:ln>
            <a:noFill/>
          </a:ln>
        </p:spPr>
      </p:pic>
      <p:sp>
        <p:nvSpPr>
          <p:cNvPr id="1118" name="Google Shape;1118;p39"/>
          <p:cNvSpPr txBox="1">
            <a:spLocks noGrp="1"/>
          </p:cNvSpPr>
          <p:nvPr>
            <p:ph type="ctrTitle" idx="4294967295"/>
          </p:nvPr>
        </p:nvSpPr>
        <p:spPr>
          <a:xfrm>
            <a:off x="6382516" y="2101549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Trần Tiến Anh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119" name="Google Shape;1119;p39"/>
          <p:cNvSpPr txBox="1">
            <a:spLocks noGrp="1"/>
          </p:cNvSpPr>
          <p:nvPr>
            <p:ph type="ctrTitle" idx="4294967295"/>
          </p:nvPr>
        </p:nvSpPr>
        <p:spPr>
          <a:xfrm>
            <a:off x="6382516" y="279175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Trần Xuân Đồng</a:t>
            </a:r>
            <a:br>
              <a:rPr lang="es" sz="1000" dirty="0">
                <a:solidFill>
                  <a:srgbClr val="FFFFFF"/>
                </a:solidFill>
              </a:rPr>
            </a:b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120" name="Google Shape;1120;p39"/>
          <p:cNvSpPr txBox="1">
            <a:spLocks noGrp="1"/>
          </p:cNvSpPr>
          <p:nvPr>
            <p:ph type="ctrTitle" idx="4294967295"/>
          </p:nvPr>
        </p:nvSpPr>
        <p:spPr>
          <a:xfrm>
            <a:off x="6382516" y="355706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Nguyễn Văn Đăng</a:t>
            </a:r>
            <a:endParaRPr sz="1000" dirty="0">
              <a:solidFill>
                <a:srgbClr val="FFFFFF"/>
              </a:solidFill>
            </a:endParaRPr>
          </a:p>
        </p:txBody>
      </p:sp>
      <p:cxnSp>
        <p:nvCxnSpPr>
          <p:cNvPr id="1121" name="Google Shape;1121;p39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Google Shape;1112;p39">
            <a:extLst>
              <a:ext uri="{FF2B5EF4-FFF2-40B4-BE49-F238E27FC236}">
                <a16:creationId xmlns:a16="http://schemas.microsoft.com/office/drawing/2014/main" id="{0223007B-D3D4-2A9D-F917-926E04E09643}"/>
              </a:ext>
            </a:extLst>
          </p:cNvPr>
          <p:cNvCxnSpPr>
            <a:cxnSpLocks/>
          </p:cNvCxnSpPr>
          <p:nvPr/>
        </p:nvCxnSpPr>
        <p:spPr>
          <a:xfrm>
            <a:off x="3301212" y="2964584"/>
            <a:ext cx="289842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" name="Google Shape;1113;p39">
            <a:extLst>
              <a:ext uri="{FF2B5EF4-FFF2-40B4-BE49-F238E27FC236}">
                <a16:creationId xmlns:a16="http://schemas.microsoft.com/office/drawing/2014/main" id="{6A0552F1-EFB2-3139-6994-EA7C8F05E0B4}"/>
              </a:ext>
            </a:extLst>
          </p:cNvPr>
          <p:cNvCxnSpPr>
            <a:cxnSpLocks/>
          </p:cNvCxnSpPr>
          <p:nvPr/>
        </p:nvCxnSpPr>
        <p:spPr>
          <a:xfrm>
            <a:off x="2071572" y="3730168"/>
            <a:ext cx="412806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" name="Google Shape;1114;p39">
            <a:extLst>
              <a:ext uri="{FF2B5EF4-FFF2-40B4-BE49-F238E27FC236}">
                <a16:creationId xmlns:a16="http://schemas.microsoft.com/office/drawing/2014/main" id="{E6216164-11E0-FB8E-F025-CFCB27324F17}"/>
              </a:ext>
            </a:extLst>
          </p:cNvPr>
          <p:cNvCxnSpPr>
            <a:cxnSpLocks/>
          </p:cNvCxnSpPr>
          <p:nvPr/>
        </p:nvCxnSpPr>
        <p:spPr>
          <a:xfrm>
            <a:off x="847800" y="4488040"/>
            <a:ext cx="5351832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" name="Google Shape;1112;p39">
            <a:extLst>
              <a:ext uri="{FF2B5EF4-FFF2-40B4-BE49-F238E27FC236}">
                <a16:creationId xmlns:a16="http://schemas.microsoft.com/office/drawing/2014/main" id="{5CA801D9-DD2E-1C85-E39E-CFA7D79DD3F8}"/>
              </a:ext>
            </a:extLst>
          </p:cNvPr>
          <p:cNvCxnSpPr>
            <a:cxnSpLocks/>
          </p:cNvCxnSpPr>
          <p:nvPr/>
        </p:nvCxnSpPr>
        <p:spPr>
          <a:xfrm>
            <a:off x="4486884" y="2240544"/>
            <a:ext cx="1712748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" name="Google Shape;1120;p39">
            <a:extLst>
              <a:ext uri="{FF2B5EF4-FFF2-40B4-BE49-F238E27FC236}">
                <a16:creationId xmlns:a16="http://schemas.microsoft.com/office/drawing/2014/main" id="{C75AF86C-9F5E-39DD-C282-E051CC9EB47A}"/>
              </a:ext>
            </a:extLst>
          </p:cNvPr>
          <p:cNvSpPr txBox="1">
            <a:spLocks/>
          </p:cNvSpPr>
          <p:nvPr/>
        </p:nvSpPr>
        <p:spPr>
          <a:xfrm>
            <a:off x="6382516" y="430275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en-US" sz="1000" dirty="0" err="1"/>
              <a:t>Chheavvey</a:t>
            </a:r>
            <a:r>
              <a:rPr lang="en-US" sz="1000" dirty="0"/>
              <a:t> </a:t>
            </a:r>
            <a:r>
              <a:rPr lang="en-US" sz="1000" dirty="0" err="1"/>
              <a:t>Pann</a:t>
            </a:r>
            <a:endParaRPr lang="en-US" sz="1000" dirty="0"/>
          </a:p>
        </p:txBody>
      </p:sp>
      <p:pic>
        <p:nvPicPr>
          <p:cNvPr id="6" name="Google Shape;1109;p39">
            <a:extLst>
              <a:ext uri="{FF2B5EF4-FFF2-40B4-BE49-F238E27FC236}">
                <a16:creationId xmlns:a16="http://schemas.microsoft.com/office/drawing/2014/main" id="{C7197683-4B16-0B88-6EFF-ACF7688B9C3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4268" r="27494"/>
          <a:stretch/>
        </p:blipFill>
        <p:spPr>
          <a:xfrm>
            <a:off x="311712" y="1453300"/>
            <a:ext cx="1138841" cy="3309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80209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Tổng quan đề tài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298" name="Google Shape;298;p26"/>
          <p:cNvCxnSpPr/>
          <p:nvPr/>
        </p:nvCxnSpPr>
        <p:spPr>
          <a:xfrm>
            <a:off x="4979350" y="227530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9" name="Google Shape;299;p26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6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6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6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6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6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6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6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6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6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6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6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6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6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6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6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6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6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6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6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6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6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6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6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6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6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6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6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6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6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6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6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6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6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6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26"/>
          <p:cNvGrpSpPr/>
          <p:nvPr/>
        </p:nvGrpSpPr>
        <p:grpSpPr>
          <a:xfrm>
            <a:off x="2624430" y="1068391"/>
            <a:ext cx="373819" cy="412843"/>
            <a:chOff x="3040350" y="1113200"/>
            <a:chExt cx="1704600" cy="1882550"/>
          </a:xfrm>
        </p:grpSpPr>
        <p:sp>
          <p:nvSpPr>
            <p:cNvPr id="347" name="Google Shape;347;p26"/>
            <p:cNvSpPr/>
            <p:nvPr/>
          </p:nvSpPr>
          <p:spPr>
            <a:xfrm>
              <a:off x="3040350" y="2164475"/>
              <a:ext cx="1607250" cy="831275"/>
            </a:xfrm>
            <a:custGeom>
              <a:avLst/>
              <a:gdLst/>
              <a:ahLst/>
              <a:cxnLst/>
              <a:rect l="l" t="t" r="r" b="b"/>
              <a:pathLst>
                <a:path w="64290" h="33251" extrusionOk="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3073300" y="1113200"/>
              <a:ext cx="1671650" cy="924525"/>
            </a:xfrm>
            <a:custGeom>
              <a:avLst/>
              <a:gdLst/>
              <a:ahLst/>
              <a:cxnLst/>
              <a:rect l="l" t="t" r="r" b="b"/>
              <a:pathLst>
                <a:path w="66866" h="36981" extrusionOk="0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</p:grpSp>
      <p:grpSp>
        <p:nvGrpSpPr>
          <p:cNvPr id="349" name="Google Shape;349;p26"/>
          <p:cNvGrpSpPr/>
          <p:nvPr/>
        </p:nvGrpSpPr>
        <p:grpSpPr>
          <a:xfrm>
            <a:off x="3390291" y="1782576"/>
            <a:ext cx="406573" cy="402537"/>
            <a:chOff x="462200" y="569000"/>
            <a:chExt cx="1901650" cy="1882775"/>
          </a:xfrm>
        </p:grpSpPr>
        <p:sp>
          <p:nvSpPr>
            <p:cNvPr id="350" name="Google Shape;350;p26"/>
            <p:cNvSpPr/>
            <p:nvPr/>
          </p:nvSpPr>
          <p:spPr>
            <a:xfrm>
              <a:off x="462200" y="890525"/>
              <a:ext cx="1573675" cy="1561250"/>
            </a:xfrm>
            <a:custGeom>
              <a:avLst/>
              <a:gdLst/>
              <a:ahLst/>
              <a:cxnLst/>
              <a:rect l="l" t="t" r="r" b="b"/>
              <a:pathLst>
                <a:path w="62947" h="62450" extrusionOk="0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1198700" y="569000"/>
              <a:ext cx="1165150" cy="1158700"/>
            </a:xfrm>
            <a:custGeom>
              <a:avLst/>
              <a:gdLst/>
              <a:ahLst/>
              <a:cxnLst/>
              <a:rect l="l" t="t" r="r" b="b"/>
              <a:pathLst>
                <a:path w="46606" h="46348" extrusionOk="0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1307825" y="1322925"/>
              <a:ext cx="159450" cy="146850"/>
            </a:xfrm>
            <a:custGeom>
              <a:avLst/>
              <a:gdLst/>
              <a:ahLst/>
              <a:cxnLst/>
              <a:rect l="l" t="t" r="r" b="b"/>
              <a:pathLst>
                <a:path w="6378" h="5874" extrusionOk="0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701000" y="1507650"/>
              <a:ext cx="373300" cy="440175"/>
            </a:xfrm>
            <a:custGeom>
              <a:avLst/>
              <a:gdLst/>
              <a:ahLst/>
              <a:cxnLst/>
              <a:rect l="l" t="t" r="r" b="b"/>
              <a:pathLst>
                <a:path w="14932" h="17607" extrusionOk="0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354;p26"/>
          <p:cNvGrpSpPr/>
          <p:nvPr/>
        </p:nvGrpSpPr>
        <p:grpSpPr>
          <a:xfrm>
            <a:off x="3208667" y="3620568"/>
            <a:ext cx="372185" cy="370679"/>
            <a:chOff x="4991125" y="2436850"/>
            <a:chExt cx="1890225" cy="1882575"/>
          </a:xfrm>
        </p:grpSpPr>
        <p:sp>
          <p:nvSpPr>
            <p:cNvPr id="355" name="Google Shape;355;p26"/>
            <p:cNvSpPr/>
            <p:nvPr/>
          </p:nvSpPr>
          <p:spPr>
            <a:xfrm>
              <a:off x="4991125" y="3057800"/>
              <a:ext cx="1890225" cy="1261625"/>
            </a:xfrm>
            <a:custGeom>
              <a:avLst/>
              <a:gdLst/>
              <a:ahLst/>
              <a:cxnLst/>
              <a:rect l="l" t="t" r="r" b="b"/>
              <a:pathLst>
                <a:path w="75609" h="50465" extrusionOk="0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5188800" y="2813650"/>
              <a:ext cx="1298100" cy="133575"/>
            </a:xfrm>
            <a:custGeom>
              <a:avLst/>
              <a:gdLst/>
              <a:ahLst/>
              <a:cxnLst/>
              <a:rect l="l" t="t" r="r" b="b"/>
              <a:pathLst>
                <a:path w="51924" h="5343" extrusionOk="0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56156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58518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6"/>
          <p:cNvGrpSpPr/>
          <p:nvPr/>
        </p:nvGrpSpPr>
        <p:grpSpPr>
          <a:xfrm>
            <a:off x="1112845" y="3454559"/>
            <a:ext cx="372245" cy="369356"/>
            <a:chOff x="5249675" y="238125"/>
            <a:chExt cx="1897275" cy="1882550"/>
          </a:xfrm>
        </p:grpSpPr>
        <p:sp>
          <p:nvSpPr>
            <p:cNvPr id="360" name="Google Shape;360;p26"/>
            <p:cNvSpPr/>
            <p:nvPr/>
          </p:nvSpPr>
          <p:spPr>
            <a:xfrm>
              <a:off x="5367350" y="1455300"/>
              <a:ext cx="290050" cy="110325"/>
            </a:xfrm>
            <a:custGeom>
              <a:avLst/>
              <a:gdLst/>
              <a:ahLst/>
              <a:cxnLst/>
              <a:rect l="l" t="t" r="r" b="b"/>
              <a:pathLst>
                <a:path w="11602" h="4413" extrusionOk="0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5367350" y="1234675"/>
              <a:ext cx="1661950" cy="276525"/>
            </a:xfrm>
            <a:custGeom>
              <a:avLst/>
              <a:gdLst/>
              <a:ahLst/>
              <a:cxnLst/>
              <a:rect l="l" t="t" r="r" b="b"/>
              <a:pathLst>
                <a:path w="66478" h="11061" extrusionOk="0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5249675" y="1675900"/>
              <a:ext cx="1897275" cy="444775"/>
            </a:xfrm>
            <a:custGeom>
              <a:avLst/>
              <a:gdLst/>
              <a:ahLst/>
              <a:cxnLst/>
              <a:rect l="l" t="t" r="r" b="b"/>
              <a:pathLst>
                <a:path w="75891" h="17791" extrusionOk="0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5856800" y="1455300"/>
              <a:ext cx="1172500" cy="276525"/>
            </a:xfrm>
            <a:custGeom>
              <a:avLst/>
              <a:gdLst/>
              <a:ahLst/>
              <a:cxnLst/>
              <a:rect l="l" t="t" r="r" b="b"/>
              <a:pathLst>
                <a:path w="46900" h="11061" extrusionOk="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5253500" y="238125"/>
              <a:ext cx="1889625" cy="886275"/>
            </a:xfrm>
            <a:custGeom>
              <a:avLst/>
              <a:gdLst/>
              <a:ahLst/>
              <a:cxnLst/>
              <a:rect l="l" t="t" r="r" b="b"/>
              <a:pathLst>
                <a:path w="75585" h="35451" extrusionOk="0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26"/>
          <p:cNvGrpSpPr/>
          <p:nvPr/>
        </p:nvGrpSpPr>
        <p:grpSpPr>
          <a:xfrm>
            <a:off x="1126337" y="1869842"/>
            <a:ext cx="357689" cy="347177"/>
            <a:chOff x="2652075" y="3639925"/>
            <a:chExt cx="1882575" cy="1827250"/>
          </a:xfrm>
        </p:grpSpPr>
        <p:sp>
          <p:nvSpPr>
            <p:cNvPr id="366" name="Google Shape;366;p26"/>
            <p:cNvSpPr/>
            <p:nvPr/>
          </p:nvSpPr>
          <p:spPr>
            <a:xfrm>
              <a:off x="2716200" y="3639925"/>
              <a:ext cx="628925" cy="694500"/>
            </a:xfrm>
            <a:custGeom>
              <a:avLst/>
              <a:gdLst/>
              <a:ahLst/>
              <a:cxnLst/>
              <a:rect l="l" t="t" r="r" b="b"/>
              <a:pathLst>
                <a:path w="25157" h="27780" extrusionOk="0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26275" y="3795950"/>
              <a:ext cx="282400" cy="286975"/>
            </a:xfrm>
            <a:custGeom>
              <a:avLst/>
              <a:gdLst/>
              <a:ahLst/>
              <a:cxnLst/>
              <a:rect l="l" t="t" r="r" b="b"/>
              <a:pathLst>
                <a:path w="11296" h="11479" extrusionOk="0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696600" y="3760800"/>
              <a:ext cx="318000" cy="258600"/>
            </a:xfrm>
            <a:custGeom>
              <a:avLst/>
              <a:gdLst/>
              <a:ahLst/>
              <a:cxnLst/>
              <a:rect l="l" t="t" r="r" b="b"/>
              <a:pathLst>
                <a:path w="12720" h="10344" extrusionOk="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980450" y="3991375"/>
              <a:ext cx="455350" cy="343050"/>
            </a:xfrm>
            <a:custGeom>
              <a:avLst/>
              <a:gdLst/>
              <a:ahLst/>
              <a:cxnLst/>
              <a:rect l="l" t="t" r="r" b="b"/>
              <a:pathLst>
                <a:path w="18214" h="13722" extrusionOk="0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3385675" y="4059600"/>
              <a:ext cx="602150" cy="274825"/>
            </a:xfrm>
            <a:custGeom>
              <a:avLst/>
              <a:gdLst/>
              <a:ahLst/>
              <a:cxnLst/>
              <a:rect l="l" t="t" r="r" b="b"/>
              <a:pathLst>
                <a:path w="24086" h="10993" extrusionOk="0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2705900" y="4710325"/>
              <a:ext cx="1774625" cy="756850"/>
            </a:xfrm>
            <a:custGeom>
              <a:avLst/>
              <a:gdLst/>
              <a:ahLst/>
              <a:cxnLst/>
              <a:rect l="l" t="t" r="r" b="b"/>
              <a:pathLst>
                <a:path w="70985" h="30274" extrusionOk="0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2652075" y="4447650"/>
              <a:ext cx="1882575" cy="149450"/>
            </a:xfrm>
            <a:custGeom>
              <a:avLst/>
              <a:gdLst/>
              <a:ahLst/>
              <a:cxnLst/>
              <a:rect l="l" t="t" r="r" b="b"/>
              <a:pathLst>
                <a:path w="75303" h="5978" extrusionOk="0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Tổng quan đề tài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4572000" y="1476881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171;p40">
            <a:extLst>
              <a:ext uri="{FF2B5EF4-FFF2-40B4-BE49-F238E27FC236}">
                <a16:creationId xmlns:a16="http://schemas.microsoft.com/office/drawing/2014/main" id="{36AF74E7-07F9-1EB8-4AB9-E09FD723D84A}"/>
              </a:ext>
            </a:extLst>
          </p:cNvPr>
          <p:cNvSpPr txBox="1">
            <a:spLocks/>
          </p:cNvSpPr>
          <p:nvPr/>
        </p:nvSpPr>
        <p:spPr>
          <a:xfrm>
            <a:off x="311700" y="1793514"/>
            <a:ext cx="4015991" cy="168120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vi-VN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Xây dựng website bán pizza và quản lý việc bán pizza và một số loại đồ ăn khác. </a:t>
            </a:r>
          </a:p>
          <a:p>
            <a:pPr marL="285750" indent="-285750"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vi-VN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Người dùng có thể xem, tìm kiếm, đặt pizza, đồ ăn thông qua trang web. </a:t>
            </a:r>
          </a:p>
          <a:p>
            <a:pPr marL="285750" indent="-285750"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vi-VN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Quản trị viên có thể quản lý người dùng, các loại pizza và đơn hàng</a:t>
            </a:r>
          </a:p>
        </p:txBody>
      </p:sp>
      <p:pic>
        <p:nvPicPr>
          <p:cNvPr id="5" name="Picture 4" descr="A menu for a restaurant&#10;&#10;Description automatically generated with low confidence">
            <a:extLst>
              <a:ext uri="{FF2B5EF4-FFF2-40B4-BE49-F238E27FC236}">
                <a16:creationId xmlns:a16="http://schemas.microsoft.com/office/drawing/2014/main" id="{4C101D2A-2D85-B483-D277-38815FBFD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851" y="1652540"/>
            <a:ext cx="3734768" cy="25171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/>
          <p:nvPr/>
        </p:nvSpPr>
        <p:spPr>
          <a:xfrm>
            <a:off x="516835" y="2779841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516835" y="2331070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516835" y="188138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516835" y="644550"/>
            <a:ext cx="831539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Mô tả tính năng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738541" y="2067099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Đăng ký/ Đăng nhập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5" name="Google Shape;405;p28"/>
          <p:cNvSpPr txBox="1">
            <a:spLocks noGrp="1"/>
          </p:cNvSpPr>
          <p:nvPr>
            <p:ph type="ctrTitle" idx="2"/>
          </p:nvPr>
        </p:nvSpPr>
        <p:spPr>
          <a:xfrm>
            <a:off x="738541" y="2965539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Thêm món ăn vào giỏ hàng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738541" y="251677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</a:rPr>
              <a:t>Xem danh sách món ăn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407" name="Google Shape;407;p28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46;p29">
            <a:extLst>
              <a:ext uri="{FF2B5EF4-FFF2-40B4-BE49-F238E27FC236}">
                <a16:creationId xmlns:a16="http://schemas.microsoft.com/office/drawing/2014/main" id="{2059074B-4A80-C880-B519-F7EC3B6F398A}"/>
              </a:ext>
            </a:extLst>
          </p:cNvPr>
          <p:cNvSpPr/>
          <p:nvPr/>
        </p:nvSpPr>
        <p:spPr>
          <a:xfrm rot="10800000">
            <a:off x="5837054" y="188138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447;p29">
            <a:extLst>
              <a:ext uri="{FF2B5EF4-FFF2-40B4-BE49-F238E27FC236}">
                <a16:creationId xmlns:a16="http://schemas.microsoft.com/office/drawing/2014/main" id="{B74A7793-E211-F3AE-46C1-A9B52F4C3BEF}"/>
              </a:ext>
            </a:extLst>
          </p:cNvPr>
          <p:cNvSpPr/>
          <p:nvPr/>
        </p:nvSpPr>
        <p:spPr>
          <a:xfrm rot="10800000">
            <a:off x="5837054" y="2331070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48;p29">
            <a:extLst>
              <a:ext uri="{FF2B5EF4-FFF2-40B4-BE49-F238E27FC236}">
                <a16:creationId xmlns:a16="http://schemas.microsoft.com/office/drawing/2014/main" id="{967111E1-BFE3-BC2A-DE5C-DED4A79D648D}"/>
              </a:ext>
            </a:extLst>
          </p:cNvPr>
          <p:cNvSpPr/>
          <p:nvPr/>
        </p:nvSpPr>
        <p:spPr>
          <a:xfrm rot="10800000">
            <a:off x="5837054" y="2782150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556;p29">
            <a:extLst>
              <a:ext uri="{FF2B5EF4-FFF2-40B4-BE49-F238E27FC236}">
                <a16:creationId xmlns:a16="http://schemas.microsoft.com/office/drawing/2014/main" id="{302B3C02-A460-8056-66AE-6DE4D3FBA390}"/>
              </a:ext>
            </a:extLst>
          </p:cNvPr>
          <p:cNvSpPr txBox="1">
            <a:spLocks/>
          </p:cNvSpPr>
          <p:nvPr/>
        </p:nvSpPr>
        <p:spPr>
          <a:xfrm>
            <a:off x="5808260" y="2051811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r"/>
            <a:r>
              <a:rPr lang="en-US" dirty="0" err="1">
                <a:solidFill>
                  <a:srgbClr val="0E2A47"/>
                </a:solidFill>
              </a:rPr>
              <a:t>Đăng</a:t>
            </a:r>
            <a:r>
              <a:rPr lang="en-US" dirty="0">
                <a:solidFill>
                  <a:srgbClr val="0E2A47"/>
                </a:solidFill>
              </a:rPr>
              <a:t> </a:t>
            </a:r>
            <a:r>
              <a:rPr lang="en-US" dirty="0" err="1">
                <a:solidFill>
                  <a:srgbClr val="0E2A47"/>
                </a:solidFill>
              </a:rPr>
              <a:t>nhập</a:t>
            </a:r>
            <a:endParaRPr lang="en-US" dirty="0">
              <a:solidFill>
                <a:srgbClr val="0E2A47"/>
              </a:solidFill>
            </a:endParaRPr>
          </a:p>
        </p:txBody>
      </p:sp>
      <p:sp>
        <p:nvSpPr>
          <p:cNvPr id="14" name="Google Shape;557;p29">
            <a:extLst>
              <a:ext uri="{FF2B5EF4-FFF2-40B4-BE49-F238E27FC236}">
                <a16:creationId xmlns:a16="http://schemas.microsoft.com/office/drawing/2014/main" id="{B2D67616-82A7-EB72-B69B-B4193EF21AA2}"/>
              </a:ext>
            </a:extLst>
          </p:cNvPr>
          <p:cNvSpPr txBox="1">
            <a:spLocks/>
          </p:cNvSpPr>
          <p:nvPr/>
        </p:nvSpPr>
        <p:spPr>
          <a:xfrm>
            <a:off x="5837054" y="2950572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r"/>
            <a:r>
              <a:rPr lang="en-US" dirty="0">
                <a:solidFill>
                  <a:srgbClr val="0E2A47"/>
                </a:solidFill>
              </a:rPr>
              <a:t>CRUD </a:t>
            </a:r>
            <a:r>
              <a:rPr lang="en-US" dirty="0" err="1">
                <a:solidFill>
                  <a:srgbClr val="0E2A47"/>
                </a:solidFill>
              </a:rPr>
              <a:t>thông</a:t>
            </a:r>
            <a:r>
              <a:rPr lang="en-US" dirty="0">
                <a:solidFill>
                  <a:srgbClr val="0E2A47"/>
                </a:solidFill>
              </a:rPr>
              <a:t> tin </a:t>
            </a:r>
            <a:r>
              <a:rPr lang="en-US" dirty="0" err="1">
                <a:solidFill>
                  <a:srgbClr val="0E2A47"/>
                </a:solidFill>
              </a:rPr>
              <a:t>món</a:t>
            </a:r>
            <a:r>
              <a:rPr lang="en-US" dirty="0">
                <a:solidFill>
                  <a:srgbClr val="0E2A47"/>
                </a:solidFill>
              </a:rPr>
              <a:t> </a:t>
            </a:r>
            <a:r>
              <a:rPr lang="en-US" dirty="0" err="1">
                <a:solidFill>
                  <a:srgbClr val="0E2A47"/>
                </a:solidFill>
              </a:rPr>
              <a:t>ăn</a:t>
            </a:r>
            <a:endParaRPr lang="en-US" dirty="0">
              <a:solidFill>
                <a:srgbClr val="0E2A47"/>
              </a:solidFill>
            </a:endParaRPr>
          </a:p>
        </p:txBody>
      </p:sp>
      <p:sp>
        <p:nvSpPr>
          <p:cNvPr id="15" name="Google Shape;558;p29">
            <a:extLst>
              <a:ext uri="{FF2B5EF4-FFF2-40B4-BE49-F238E27FC236}">
                <a16:creationId xmlns:a16="http://schemas.microsoft.com/office/drawing/2014/main" id="{49F002CF-5BD5-6214-D506-7E9A5DA36808}"/>
              </a:ext>
            </a:extLst>
          </p:cNvPr>
          <p:cNvSpPr txBox="1">
            <a:spLocks/>
          </p:cNvSpPr>
          <p:nvPr/>
        </p:nvSpPr>
        <p:spPr>
          <a:xfrm>
            <a:off x="5837054" y="2497355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r"/>
            <a:r>
              <a:rPr lang="en-US" dirty="0" err="1">
                <a:solidFill>
                  <a:srgbClr val="0E2A47"/>
                </a:solidFill>
              </a:rPr>
              <a:t>Xem</a:t>
            </a:r>
            <a:r>
              <a:rPr lang="en-US" dirty="0">
                <a:solidFill>
                  <a:srgbClr val="0E2A47"/>
                </a:solidFill>
              </a:rPr>
              <a:t> </a:t>
            </a:r>
            <a:r>
              <a:rPr lang="en-US" dirty="0" err="1">
                <a:solidFill>
                  <a:srgbClr val="0E2A47"/>
                </a:solidFill>
              </a:rPr>
              <a:t>thông</a:t>
            </a:r>
            <a:r>
              <a:rPr lang="en-US" dirty="0">
                <a:solidFill>
                  <a:srgbClr val="0E2A47"/>
                </a:solidFill>
              </a:rPr>
              <a:t> tin </a:t>
            </a:r>
            <a:r>
              <a:rPr lang="en-US" dirty="0" err="1">
                <a:solidFill>
                  <a:srgbClr val="0E2A47"/>
                </a:solidFill>
              </a:rPr>
              <a:t>người</a:t>
            </a:r>
            <a:r>
              <a:rPr lang="en-US" dirty="0">
                <a:solidFill>
                  <a:srgbClr val="0E2A47"/>
                </a:solidFill>
              </a:rPr>
              <a:t> </a:t>
            </a:r>
            <a:r>
              <a:rPr lang="en-US" dirty="0" err="1">
                <a:solidFill>
                  <a:srgbClr val="0E2A47"/>
                </a:solidFill>
              </a:rPr>
              <a:t>dùng</a:t>
            </a:r>
            <a:endParaRPr lang="en-US" dirty="0">
              <a:solidFill>
                <a:srgbClr val="0E2A47"/>
              </a:solidFill>
            </a:endParaRPr>
          </a:p>
        </p:txBody>
      </p:sp>
      <p:sp>
        <p:nvSpPr>
          <p:cNvPr id="18" name="Google Shape;402;p28">
            <a:extLst>
              <a:ext uri="{FF2B5EF4-FFF2-40B4-BE49-F238E27FC236}">
                <a16:creationId xmlns:a16="http://schemas.microsoft.com/office/drawing/2014/main" id="{03E2B01B-60AE-8B36-587F-49CEF8F4E95B}"/>
              </a:ext>
            </a:extLst>
          </p:cNvPr>
          <p:cNvSpPr/>
          <p:nvPr/>
        </p:nvSpPr>
        <p:spPr>
          <a:xfrm>
            <a:off x="516835" y="322770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19" name="Google Shape;404;p28">
            <a:extLst>
              <a:ext uri="{FF2B5EF4-FFF2-40B4-BE49-F238E27FC236}">
                <a16:creationId xmlns:a16="http://schemas.microsoft.com/office/drawing/2014/main" id="{08014AC4-34E1-BDD4-7A71-A44A026319BE}"/>
              </a:ext>
            </a:extLst>
          </p:cNvPr>
          <p:cNvSpPr txBox="1">
            <a:spLocks/>
          </p:cNvSpPr>
          <p:nvPr/>
        </p:nvSpPr>
        <p:spPr>
          <a:xfrm>
            <a:off x="738541" y="3413419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 err="1">
                <a:solidFill>
                  <a:schemeClr val="dk1"/>
                </a:solidFill>
              </a:rPr>
              <a:t>Thực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hiện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thanh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toán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22" name="Google Shape;404;p28">
            <a:extLst>
              <a:ext uri="{FF2B5EF4-FFF2-40B4-BE49-F238E27FC236}">
                <a16:creationId xmlns:a16="http://schemas.microsoft.com/office/drawing/2014/main" id="{71F8C1D8-D623-AC84-84FC-675E10172FCC}"/>
              </a:ext>
            </a:extLst>
          </p:cNvPr>
          <p:cNvSpPr txBox="1">
            <a:spLocks/>
          </p:cNvSpPr>
          <p:nvPr/>
        </p:nvSpPr>
        <p:spPr>
          <a:xfrm>
            <a:off x="738541" y="1557876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sz="1300" dirty="0" err="1">
                <a:solidFill>
                  <a:schemeClr val="bg1"/>
                </a:solidFill>
              </a:rPr>
              <a:t>Người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dùng</a:t>
            </a:r>
            <a:endParaRPr lang="en-US" sz="1300" dirty="0">
              <a:solidFill>
                <a:schemeClr val="bg1"/>
              </a:solidFill>
            </a:endParaRPr>
          </a:p>
        </p:txBody>
      </p:sp>
      <p:sp>
        <p:nvSpPr>
          <p:cNvPr id="23" name="Google Shape;404;p28">
            <a:extLst>
              <a:ext uri="{FF2B5EF4-FFF2-40B4-BE49-F238E27FC236}">
                <a16:creationId xmlns:a16="http://schemas.microsoft.com/office/drawing/2014/main" id="{570BA2E7-8189-F737-BE56-1FCEE831B055}"/>
              </a:ext>
            </a:extLst>
          </p:cNvPr>
          <p:cNvSpPr txBox="1">
            <a:spLocks/>
          </p:cNvSpPr>
          <p:nvPr/>
        </p:nvSpPr>
        <p:spPr>
          <a:xfrm>
            <a:off x="5837054" y="1552048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r"/>
            <a:r>
              <a:rPr lang="en-US" sz="1300" dirty="0" err="1">
                <a:solidFill>
                  <a:schemeClr val="bg1"/>
                </a:solidFill>
              </a:rPr>
              <a:t>Quản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trị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  <a:r>
              <a:rPr lang="en-US" sz="1300" dirty="0" err="1">
                <a:solidFill>
                  <a:schemeClr val="bg1"/>
                </a:solidFill>
              </a:rPr>
              <a:t>viên</a:t>
            </a:r>
            <a:endParaRPr lang="en-US" sz="1300" dirty="0">
              <a:solidFill>
                <a:schemeClr val="bg1"/>
              </a:solidFill>
            </a:endParaRPr>
          </a:p>
        </p:txBody>
      </p:sp>
      <p:sp>
        <p:nvSpPr>
          <p:cNvPr id="24" name="Google Shape;448;p29">
            <a:extLst>
              <a:ext uri="{FF2B5EF4-FFF2-40B4-BE49-F238E27FC236}">
                <a16:creationId xmlns:a16="http://schemas.microsoft.com/office/drawing/2014/main" id="{AAF193F5-E748-67CC-C818-9B6BFC7E6912}"/>
              </a:ext>
            </a:extLst>
          </p:cNvPr>
          <p:cNvSpPr/>
          <p:nvPr/>
        </p:nvSpPr>
        <p:spPr>
          <a:xfrm rot="10800000">
            <a:off x="5837054" y="322770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557;p29">
            <a:extLst>
              <a:ext uri="{FF2B5EF4-FFF2-40B4-BE49-F238E27FC236}">
                <a16:creationId xmlns:a16="http://schemas.microsoft.com/office/drawing/2014/main" id="{D4F0CF53-40EE-B11B-13BA-CB05566A0142}"/>
              </a:ext>
            </a:extLst>
          </p:cNvPr>
          <p:cNvSpPr txBox="1">
            <a:spLocks/>
          </p:cNvSpPr>
          <p:nvPr/>
        </p:nvSpPr>
        <p:spPr>
          <a:xfrm>
            <a:off x="5837054" y="339613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r"/>
            <a:r>
              <a:rPr lang="en-US" dirty="0" err="1">
                <a:solidFill>
                  <a:srgbClr val="0E2A47"/>
                </a:solidFill>
              </a:rPr>
              <a:t>Xem</a:t>
            </a:r>
            <a:r>
              <a:rPr lang="en-US" dirty="0">
                <a:solidFill>
                  <a:srgbClr val="0E2A47"/>
                </a:solidFill>
              </a:rPr>
              <a:t> </a:t>
            </a:r>
            <a:r>
              <a:rPr lang="en-US" dirty="0" err="1">
                <a:solidFill>
                  <a:srgbClr val="0E2A47"/>
                </a:solidFill>
              </a:rPr>
              <a:t>thông</a:t>
            </a:r>
            <a:r>
              <a:rPr lang="en-US" dirty="0">
                <a:solidFill>
                  <a:srgbClr val="0E2A47"/>
                </a:solidFill>
              </a:rPr>
              <a:t> tin </a:t>
            </a:r>
            <a:r>
              <a:rPr lang="en-US" dirty="0" err="1">
                <a:solidFill>
                  <a:srgbClr val="0E2A47"/>
                </a:solidFill>
              </a:rPr>
              <a:t>đơn</a:t>
            </a:r>
            <a:r>
              <a:rPr lang="en-US" dirty="0">
                <a:solidFill>
                  <a:srgbClr val="0E2A47"/>
                </a:solidFill>
              </a:rPr>
              <a:t> </a:t>
            </a:r>
            <a:r>
              <a:rPr lang="en-US" dirty="0" err="1">
                <a:solidFill>
                  <a:srgbClr val="0E2A47"/>
                </a:solidFill>
              </a:rPr>
              <a:t>hàng</a:t>
            </a:r>
            <a:endParaRPr lang="en-US" dirty="0">
              <a:solidFill>
                <a:srgbClr val="0E2A47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>
                <a:solidFill>
                  <a:srgbClr val="FFFFFF"/>
                </a:solidFill>
              </a:rPr>
              <a:t>Mô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tả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tính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năng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647" name="Google Shape;647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" name="Picture 1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8B7FF85-D53B-27A8-23E1-1BE9C9A40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369299"/>
            <a:ext cx="3391620" cy="3551517"/>
          </a:xfrm>
          <a:prstGeom prst="rect">
            <a:avLst/>
          </a:prstGeom>
        </p:spPr>
      </p:pic>
      <p:pic>
        <p:nvPicPr>
          <p:cNvPr id="21" name="Picture 20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13D7CB1-15A0-4B4E-2949-6BDF579F5A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1960" y="1369299"/>
            <a:ext cx="4580340" cy="35553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>
                <a:solidFill>
                  <a:srgbClr val="FFFFFF"/>
                </a:solidFill>
              </a:rPr>
              <a:t>Mô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tả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tính</a:t>
            </a:r>
            <a:r>
              <a:rPr lang="en-AU" dirty="0">
                <a:solidFill>
                  <a:srgbClr val="FFFFFF"/>
                </a:solidFill>
              </a:rPr>
              <a:t> </a:t>
            </a:r>
            <a:r>
              <a:rPr lang="en-AU" dirty="0" err="1">
                <a:solidFill>
                  <a:srgbClr val="FFFFFF"/>
                </a:solidFill>
              </a:rPr>
              <a:t>năng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647" name="Google Shape;647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CD56173D-894A-BC4A-C7AA-9F1F6C3FA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1" y="2148840"/>
            <a:ext cx="3901744" cy="2253995"/>
          </a:xfrm>
          <a:prstGeom prst="rect">
            <a:avLst/>
          </a:prstGeom>
        </p:spPr>
      </p:pic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29E166C-C448-5F0E-2E27-497365DCE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0556" y="2148840"/>
            <a:ext cx="3901744" cy="225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825473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258</Words>
  <Application>Microsoft Macintosh PowerPoint</Application>
  <PresentationFormat>On-screen Show (16:9)</PresentationFormat>
  <Paragraphs>59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Impact</vt:lpstr>
      <vt:lpstr>Roboto</vt:lpstr>
      <vt:lpstr>Roboto Light</vt:lpstr>
      <vt:lpstr>Roboto Thin</vt:lpstr>
      <vt:lpstr>Bree Serif</vt:lpstr>
      <vt:lpstr>Roboto Mono Thin</vt:lpstr>
      <vt:lpstr>Roboto Black</vt:lpstr>
      <vt:lpstr>Wingdings</vt:lpstr>
      <vt:lpstr>Arial</vt:lpstr>
      <vt:lpstr>WEB PROPOSAL</vt:lpstr>
      <vt:lpstr>Báo cáo bài tập lớn</vt:lpstr>
      <vt:lpstr>Mục lục</vt:lpstr>
      <vt:lpstr>Thông tin thành viên</vt:lpstr>
      <vt:lpstr>THE TEAM</vt:lpstr>
      <vt:lpstr>Tổng quan đề tài</vt:lpstr>
      <vt:lpstr>Tổng quan đề tài</vt:lpstr>
      <vt:lpstr>Mô tả tính năng</vt:lpstr>
      <vt:lpstr>Mô tả tính năng</vt:lpstr>
      <vt:lpstr>Mô tả tính năng</vt:lpstr>
      <vt:lpstr>Mô tả tính năng</vt:lpstr>
      <vt:lpstr>Mô tả tính năng</vt:lpstr>
      <vt:lpstr>Demo</vt:lpstr>
      <vt:lpstr>Đóng góp thành viên</vt:lpstr>
      <vt:lpstr>Q&amp;A Section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bài tập lớn</dc:title>
  <cp:lastModifiedBy>TRAN TIEN ANH 20193982</cp:lastModifiedBy>
  <cp:revision>3</cp:revision>
  <dcterms:modified xsi:type="dcterms:W3CDTF">2022-07-23T11:13:10Z</dcterms:modified>
</cp:coreProperties>
</file>